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7" r:id="rId5"/>
    <p:sldId id="278" r:id="rId6"/>
    <p:sldId id="279" r:id="rId7"/>
    <p:sldId id="291" r:id="rId8"/>
    <p:sldId id="283" r:id="rId9"/>
    <p:sldId id="286" r:id="rId10"/>
    <p:sldId id="292" r:id="rId11"/>
    <p:sldId id="287" r:id="rId12"/>
    <p:sldId id="288" r:id="rId13"/>
    <p:sldId id="284" r:id="rId14"/>
    <p:sldId id="296" r:id="rId15"/>
    <p:sldId id="297" r:id="rId16"/>
    <p:sldId id="290" r:id="rId17"/>
    <p:sldId id="289" r:id="rId18"/>
    <p:sldId id="294" r:id="rId19"/>
    <p:sldId id="295" r:id="rId20"/>
    <p:sldId id="282" r:id="rId21"/>
    <p:sldId id="293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1E6EB5-B5DB-405E-9A05-75A0537605C2}" v="397" dt="2021-05-28T11:20:51.332"/>
    <p1510:client id="{E001DE60-838D-A734-581B-BC923E3B0B27}" v="22" dt="2021-05-28T11:17:18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RD, Zachary A" userId="S::zachary.aird@mycavehill.uwi.edu::11103654-75d6-4b2a-af7f-93ef32f9f95f" providerId="AD" clId="Web-{E001DE60-838D-A734-581B-BC923E3B0B27}"/>
    <pc:docChg chg="modSld">
      <pc:chgData name="AIRD, Zachary A" userId="S::zachary.aird@mycavehill.uwi.edu::11103654-75d6-4b2a-af7f-93ef32f9f95f" providerId="AD" clId="Web-{E001DE60-838D-A734-581B-BC923E3B0B27}" dt="2021-05-28T11:17:18.273" v="10" actId="20577"/>
      <pc:docMkLst>
        <pc:docMk/>
      </pc:docMkLst>
      <pc:sldChg chg="modSp">
        <pc:chgData name="AIRD, Zachary A" userId="S::zachary.aird@mycavehill.uwi.edu::11103654-75d6-4b2a-af7f-93ef32f9f95f" providerId="AD" clId="Web-{E001DE60-838D-A734-581B-BC923E3B0B27}" dt="2021-05-28T11:17:18.273" v="10" actId="20577"/>
        <pc:sldMkLst>
          <pc:docMk/>
          <pc:sldMk cId="2526004700" sldId="276"/>
        </pc:sldMkLst>
        <pc:spChg chg="mod">
          <ac:chgData name="AIRD, Zachary A" userId="S::zachary.aird@mycavehill.uwi.edu::11103654-75d6-4b2a-af7f-93ef32f9f95f" providerId="AD" clId="Web-{E001DE60-838D-A734-581B-BC923E3B0B27}" dt="2021-05-28T11:17:18.273" v="10" actId="20577"/>
          <ac:spMkLst>
            <pc:docMk/>
            <pc:sldMk cId="2526004700" sldId="276"/>
            <ac:spMk id="4" creationId="{2D5E816C-0200-4A9E-B96D-EADCF3ACC5D5}"/>
          </ac:spMkLst>
        </pc:spChg>
      </pc:sldChg>
      <pc:sldChg chg="modSp">
        <pc:chgData name="AIRD, Zachary A" userId="S::zachary.aird@mycavehill.uwi.edu::11103654-75d6-4b2a-af7f-93ef32f9f95f" providerId="AD" clId="Web-{E001DE60-838D-A734-581B-BC923E3B0B27}" dt="2021-05-28T11:17:03.022" v="5" actId="20577"/>
        <pc:sldMkLst>
          <pc:docMk/>
          <pc:sldMk cId="2546031854" sldId="278"/>
        </pc:sldMkLst>
        <pc:spChg chg="mod">
          <ac:chgData name="AIRD, Zachary A" userId="S::zachary.aird@mycavehill.uwi.edu::11103654-75d6-4b2a-af7f-93ef32f9f95f" providerId="AD" clId="Web-{E001DE60-838D-A734-581B-BC923E3B0B27}" dt="2021-05-28T11:17:03.022" v="5" actId="20577"/>
          <ac:spMkLst>
            <pc:docMk/>
            <pc:sldMk cId="2546031854" sldId="278"/>
            <ac:spMk id="4" creationId="{2D5E816C-0200-4A9E-B96D-EADCF3ACC5D5}"/>
          </ac:spMkLst>
        </pc:spChg>
      </pc:sldChg>
    </pc:docChg>
  </pc:docChgLst>
  <pc:docChgLst>
    <pc:chgData name="BRATHWAITE,Nathan S" userId="e29c0907-3553-4ccb-a078-a351390d9521" providerId="ADAL" clId="{B7FF346A-40CA-4608-9AA8-D89636A70BA8}"/>
    <pc:docChg chg="undo custSel addSld delSld modSld sldOrd modMainMaster">
      <pc:chgData name="BRATHWAITE,Nathan S" userId="e29c0907-3553-4ccb-a078-a351390d9521" providerId="ADAL" clId="{B7FF346A-40CA-4608-9AA8-D89636A70BA8}" dt="2021-05-23T18:31:58.050" v="3789"/>
      <pc:docMkLst>
        <pc:docMk/>
      </pc:docMkLst>
      <pc:sldChg chg="addSp delSp modSp new mod setBg modAnim delDesignElem">
        <pc:chgData name="BRATHWAITE,Nathan S" userId="e29c0907-3553-4ccb-a078-a351390d9521" providerId="ADAL" clId="{B7FF346A-40CA-4608-9AA8-D89636A70BA8}" dt="2021-05-23T18:22:16.476" v="3665" actId="207"/>
        <pc:sldMkLst>
          <pc:docMk/>
          <pc:sldMk cId="1984520760" sldId="256"/>
        </pc:sldMkLst>
        <pc:spChg chg="del">
          <ac:chgData name="BRATHWAITE,Nathan S" userId="e29c0907-3553-4ccb-a078-a351390d9521" providerId="ADAL" clId="{B7FF346A-40CA-4608-9AA8-D89636A70BA8}" dt="2021-05-23T13:52:05.568" v="1" actId="21"/>
          <ac:spMkLst>
            <pc:docMk/>
            <pc:sldMk cId="1984520760" sldId="256"/>
            <ac:spMk id="2" creationId="{1B5ABB52-1ECE-4C7A-90B0-EA052D5FC9C5}"/>
          </ac:spMkLst>
        </pc:spChg>
        <pc:spChg chg="add del mod">
          <ac:chgData name="BRATHWAITE,Nathan S" userId="e29c0907-3553-4ccb-a078-a351390d9521" providerId="ADAL" clId="{B7FF346A-40CA-4608-9AA8-D89636A70BA8}" dt="2021-05-23T18:22:16.476" v="3665" actId="207"/>
          <ac:spMkLst>
            <pc:docMk/>
            <pc:sldMk cId="1984520760" sldId="256"/>
            <ac:spMk id="3" creationId="{B0557058-78D3-4B6F-B587-7C249580241E}"/>
          </ac:spMkLst>
        </pc:spChg>
        <pc:spChg chg="add del mod">
          <ac:chgData name="BRATHWAITE,Nathan S" userId="e29c0907-3553-4ccb-a078-a351390d9521" providerId="ADAL" clId="{B7FF346A-40CA-4608-9AA8-D89636A70BA8}" dt="2021-05-23T14:04:26.015" v="78" actId="21"/>
          <ac:spMkLst>
            <pc:docMk/>
            <pc:sldMk cId="1984520760" sldId="256"/>
            <ac:spMk id="7" creationId="{C4ED7DEC-BB78-4337-8AE7-10C8636D015C}"/>
          </ac:spMkLst>
        </pc:spChg>
        <pc:spChg chg="add mod ord">
          <ac:chgData name="BRATHWAITE,Nathan S" userId="e29c0907-3553-4ccb-a078-a351390d9521" providerId="ADAL" clId="{B7FF346A-40CA-4608-9AA8-D89636A70BA8}" dt="2021-05-23T16:50:56.056" v="882" actId="14100"/>
          <ac:spMkLst>
            <pc:docMk/>
            <pc:sldMk cId="1984520760" sldId="256"/>
            <ac:spMk id="8" creationId="{CB1AB2E0-3515-43A5-B0F8-2E0F4EABE103}"/>
          </ac:spMkLst>
        </pc:spChg>
        <pc:spChg chg="add del">
          <ac:chgData name="BRATHWAITE,Nathan S" userId="e29c0907-3553-4ccb-a078-a351390d9521" providerId="ADAL" clId="{B7FF346A-40CA-4608-9AA8-D89636A70BA8}" dt="2021-05-23T14:07:04.394" v="104"/>
          <ac:spMkLst>
            <pc:docMk/>
            <pc:sldMk cId="1984520760" sldId="256"/>
            <ac:spMk id="10" creationId="{A222BCA8-D387-44FC-BF18-09C8C842AE60}"/>
          </ac:spMkLst>
        </pc:spChg>
        <pc:spChg chg="add del">
          <ac:chgData name="BRATHWAITE,Nathan S" userId="e29c0907-3553-4ccb-a078-a351390d9521" providerId="ADAL" clId="{B7FF346A-40CA-4608-9AA8-D89636A70BA8}" dt="2021-05-23T14:07:04.394" v="104"/>
          <ac:spMkLst>
            <pc:docMk/>
            <pc:sldMk cId="1984520760" sldId="256"/>
            <ac:spMk id="12" creationId="{8C27C36A-7074-476B-B5C7-6C7C2B683019}"/>
          </ac:spMkLst>
        </pc:spChg>
        <pc:spChg chg="add mod">
          <ac:chgData name="BRATHWAITE,Nathan S" userId="e29c0907-3553-4ccb-a078-a351390d9521" providerId="ADAL" clId="{B7FF346A-40CA-4608-9AA8-D89636A70BA8}" dt="2021-05-23T16:51:14.359" v="884" actId="1076"/>
          <ac:spMkLst>
            <pc:docMk/>
            <pc:sldMk cId="1984520760" sldId="256"/>
            <ac:spMk id="13" creationId="{C0F323B5-5FB6-4B0C-8C94-CF5C1710FB4B}"/>
          </ac:spMkLst>
        </pc:spChg>
        <pc:spChg chg="add del">
          <ac:chgData name="BRATHWAITE,Nathan S" userId="e29c0907-3553-4ccb-a078-a351390d9521" providerId="ADAL" clId="{B7FF346A-40CA-4608-9AA8-D89636A70BA8}" dt="2021-05-23T14:07:04.394" v="104"/>
          <ac:spMkLst>
            <pc:docMk/>
            <pc:sldMk cId="1984520760" sldId="256"/>
            <ac:spMk id="14" creationId="{FA71C3DC-E030-4EF6-A946-F51F03D9BDF6}"/>
          </ac:spMkLst>
        </pc:spChg>
        <pc:spChg chg="add del">
          <ac:chgData name="BRATHWAITE,Nathan S" userId="e29c0907-3553-4ccb-a078-a351390d9521" providerId="ADAL" clId="{B7FF346A-40CA-4608-9AA8-D89636A70BA8}" dt="2021-05-23T14:07:04.394" v="104"/>
          <ac:spMkLst>
            <pc:docMk/>
            <pc:sldMk cId="1984520760" sldId="256"/>
            <ac:spMk id="16" creationId="{BD9D725B-1ED5-4368-89B7-6DB5C1B3EBA0}"/>
          </ac:spMkLst>
        </pc:spChg>
        <pc:picChg chg="add mod">
          <ac:chgData name="BRATHWAITE,Nathan S" userId="e29c0907-3553-4ccb-a078-a351390d9521" providerId="ADAL" clId="{B7FF346A-40CA-4608-9AA8-D89636A70BA8}" dt="2021-05-23T13:59:18.247" v="7" actId="26606"/>
          <ac:picMkLst>
            <pc:docMk/>
            <pc:sldMk cId="1984520760" sldId="256"/>
            <ac:picMk id="5" creationId="{3765AA4C-043D-4A48-BFC1-891E7AAA2B2D}"/>
          </ac:picMkLst>
        </pc:picChg>
      </pc:sldChg>
      <pc:sldChg chg="addSp modSp new mod modTransition setBg">
        <pc:chgData name="BRATHWAITE,Nathan S" userId="e29c0907-3553-4ccb-a078-a351390d9521" providerId="ADAL" clId="{B7FF346A-40CA-4608-9AA8-D89636A70BA8}" dt="2021-05-23T18:28:08.086" v="3735"/>
        <pc:sldMkLst>
          <pc:docMk/>
          <pc:sldMk cId="3761423079" sldId="257"/>
        </pc:sldMkLst>
        <pc:spChg chg="mod">
          <ac:chgData name="BRATHWAITE,Nathan S" userId="e29c0907-3553-4ccb-a078-a351390d9521" providerId="ADAL" clId="{B7FF346A-40CA-4608-9AA8-D89636A70BA8}" dt="2021-05-23T18:22:29.370" v="3666" actId="207"/>
          <ac:spMkLst>
            <pc:docMk/>
            <pc:sldMk cId="3761423079" sldId="257"/>
            <ac:spMk id="2" creationId="{789D400A-60AB-4887-B95C-260E6F759210}"/>
          </ac:spMkLst>
        </pc:spChg>
        <pc:spChg chg="add mod">
          <ac:chgData name="BRATHWAITE,Nathan S" userId="e29c0907-3553-4ccb-a078-a351390d9521" providerId="ADAL" clId="{B7FF346A-40CA-4608-9AA8-D89636A70BA8}" dt="2021-05-23T16:51:21.535" v="885" actId="15"/>
          <ac:spMkLst>
            <pc:docMk/>
            <pc:sldMk cId="3761423079" sldId="257"/>
            <ac:spMk id="3" creationId="{FF601187-AEF7-48E4-811C-E751E1B4BD1E}"/>
          </ac:spMkLst>
        </pc:spChg>
        <pc:spChg chg="add mod">
          <ac:chgData name="BRATHWAITE,Nathan S" userId="e29c0907-3553-4ccb-a078-a351390d9521" providerId="ADAL" clId="{B7FF346A-40CA-4608-9AA8-D89636A70BA8}" dt="2021-05-23T16:51:39.899" v="888" actId="1076"/>
          <ac:spMkLst>
            <pc:docMk/>
            <pc:sldMk cId="3761423079" sldId="257"/>
            <ac:spMk id="4" creationId="{72108B2D-9CE0-4064-A57F-0E627B5DF670}"/>
          </ac:spMkLst>
        </pc:spChg>
      </pc:sldChg>
      <pc:sldChg chg="addSp modSp new mod modTransition setBg">
        <pc:chgData name="BRATHWAITE,Nathan S" userId="e29c0907-3553-4ccb-a078-a351390d9521" providerId="ADAL" clId="{B7FF346A-40CA-4608-9AA8-D89636A70BA8}" dt="2021-05-23T18:28:11.703" v="3736"/>
        <pc:sldMkLst>
          <pc:docMk/>
          <pc:sldMk cId="294200612" sldId="258"/>
        </pc:sldMkLst>
        <pc:spChg chg="mod">
          <ac:chgData name="BRATHWAITE,Nathan S" userId="e29c0907-3553-4ccb-a078-a351390d9521" providerId="ADAL" clId="{B7FF346A-40CA-4608-9AA8-D89636A70BA8}" dt="2021-05-23T18:22:34.470" v="3667" actId="207"/>
          <ac:spMkLst>
            <pc:docMk/>
            <pc:sldMk cId="294200612" sldId="258"/>
            <ac:spMk id="2" creationId="{54DBE3E0-5A9B-43FD-A4AC-F9B1BB733C4E}"/>
          </ac:spMkLst>
        </pc:spChg>
        <pc:spChg chg="add mod">
          <ac:chgData name="BRATHWAITE,Nathan S" userId="e29c0907-3553-4ccb-a078-a351390d9521" providerId="ADAL" clId="{B7FF346A-40CA-4608-9AA8-D89636A70BA8}" dt="2021-05-23T18:05:17.271" v="3471" actId="20577"/>
          <ac:spMkLst>
            <pc:docMk/>
            <pc:sldMk cId="294200612" sldId="258"/>
            <ac:spMk id="4" creationId="{2D5E816C-0200-4A9E-B96D-EADCF3ACC5D5}"/>
          </ac:spMkLst>
        </pc:spChg>
        <pc:spChg chg="add mod">
          <ac:chgData name="BRATHWAITE,Nathan S" userId="e29c0907-3553-4ccb-a078-a351390d9521" providerId="ADAL" clId="{B7FF346A-40CA-4608-9AA8-D89636A70BA8}" dt="2021-05-23T16:18:22.969" v="400" actId="1076"/>
          <ac:spMkLst>
            <pc:docMk/>
            <pc:sldMk cId="294200612" sldId="258"/>
            <ac:spMk id="5" creationId="{31E2C0A8-A2EB-4E99-B557-1ABB4E83E54C}"/>
          </ac:spMkLst>
        </pc:spChg>
      </pc:sldChg>
      <pc:sldChg chg="modSp new del mod">
        <pc:chgData name="BRATHWAITE,Nathan S" userId="e29c0907-3553-4ccb-a078-a351390d9521" providerId="ADAL" clId="{B7FF346A-40CA-4608-9AA8-D89636A70BA8}" dt="2021-05-23T16:18:30.873" v="401" actId="47"/>
        <pc:sldMkLst>
          <pc:docMk/>
          <pc:sldMk cId="2082464784" sldId="259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2082464784" sldId="259"/>
            <ac:spMk id="2" creationId="{084DACFE-3AB0-4910-A763-BF4404D62FA2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1.572" v="402" actId="47"/>
        <pc:sldMkLst>
          <pc:docMk/>
          <pc:sldMk cId="1997776997" sldId="260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1997776997" sldId="260"/>
            <ac:spMk id="2" creationId="{9B391ED9-672D-4D0E-8DE5-580E69ABC5BF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2.982" v="403" actId="47"/>
        <pc:sldMkLst>
          <pc:docMk/>
          <pc:sldMk cId="359761070" sldId="261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359761070" sldId="261"/>
            <ac:spMk id="2" creationId="{35A9E833-4C10-43E3-A91C-05353051CA6A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3.862" v="404" actId="47"/>
        <pc:sldMkLst>
          <pc:docMk/>
          <pc:sldMk cId="683375298" sldId="262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683375298" sldId="262"/>
            <ac:spMk id="2" creationId="{C20BB241-6975-4402-B07D-44884B52120C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4.623" v="405" actId="47"/>
        <pc:sldMkLst>
          <pc:docMk/>
          <pc:sldMk cId="2671845655" sldId="263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2671845655" sldId="263"/>
            <ac:spMk id="2" creationId="{A61A03EA-3D17-45A0-9EF8-B37C431E2646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5.181" v="406" actId="47"/>
        <pc:sldMkLst>
          <pc:docMk/>
          <pc:sldMk cId="809104306" sldId="264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809104306" sldId="264"/>
            <ac:spMk id="2" creationId="{256F39D5-E737-4209-A109-55888B43E887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8.116" v="415" actId="47"/>
        <pc:sldMkLst>
          <pc:docMk/>
          <pc:sldMk cId="969007568" sldId="265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969007568" sldId="265"/>
            <ac:spMk id="2" creationId="{5DBB8C43-0E34-4669-8867-0CF212DE00ED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5.637" v="407" actId="47"/>
        <pc:sldMkLst>
          <pc:docMk/>
          <pc:sldMk cId="2079844023" sldId="266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2079844023" sldId="266"/>
            <ac:spMk id="2" creationId="{168C0015-9462-4DDD-BABC-C8CEAE2078DC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5.995" v="408" actId="47"/>
        <pc:sldMkLst>
          <pc:docMk/>
          <pc:sldMk cId="3016543173" sldId="267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3016543173" sldId="267"/>
            <ac:spMk id="2" creationId="{8ABC7195-3930-4F24-B5CB-9BC40119FA9F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6.182" v="409" actId="47"/>
        <pc:sldMkLst>
          <pc:docMk/>
          <pc:sldMk cId="3137014875" sldId="268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3137014875" sldId="268"/>
            <ac:spMk id="2" creationId="{4A9F1DAF-7582-4895-B86A-82A91124B91D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6.404" v="410" actId="47"/>
        <pc:sldMkLst>
          <pc:docMk/>
          <pc:sldMk cId="2758904898" sldId="269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2758904898" sldId="269"/>
            <ac:spMk id="2" creationId="{5BB5E75D-F55F-4663-AE13-998D8E03C13A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6.922" v="411" actId="47"/>
        <pc:sldMkLst>
          <pc:docMk/>
          <pc:sldMk cId="4220954079" sldId="270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4220954079" sldId="270"/>
            <ac:spMk id="2" creationId="{9837DE3F-09A1-4537-A6AB-A86E79DC2A28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7.183" v="412" actId="47"/>
        <pc:sldMkLst>
          <pc:docMk/>
          <pc:sldMk cId="1747828560" sldId="271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1747828560" sldId="271"/>
            <ac:spMk id="2" creationId="{1B153A5F-DF58-4FF3-B980-3E2E77D9AAC7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7.373" v="413" actId="47"/>
        <pc:sldMkLst>
          <pc:docMk/>
          <pc:sldMk cId="3707198342" sldId="272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3707198342" sldId="272"/>
            <ac:spMk id="2" creationId="{AF949D84-0E17-430F-BEDC-753B20500B6A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7.786" v="414" actId="47"/>
        <pc:sldMkLst>
          <pc:docMk/>
          <pc:sldMk cId="3399099804" sldId="273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3399099804" sldId="273"/>
            <ac:spMk id="2" creationId="{4180A235-4341-42A4-B870-712C2CEF40F4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8.989" v="416" actId="47"/>
        <pc:sldMkLst>
          <pc:docMk/>
          <pc:sldMk cId="2128583889" sldId="274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2128583889" sldId="274"/>
            <ac:spMk id="2" creationId="{9DDD23C3-49D7-44CA-B617-895D1225A2AD}"/>
          </ac:spMkLst>
        </pc:spChg>
      </pc:sldChg>
      <pc:sldChg chg="modSp new mod modTransition">
        <pc:chgData name="BRATHWAITE,Nathan S" userId="e29c0907-3553-4ccb-a078-a351390d9521" providerId="ADAL" clId="{B7FF346A-40CA-4608-9AA8-D89636A70BA8}" dt="2021-05-23T18:31:58.050" v="3789"/>
        <pc:sldMkLst>
          <pc:docMk/>
          <pc:sldMk cId="1305069681" sldId="275"/>
        </pc:sldMkLst>
        <pc:spChg chg="mod">
          <ac:chgData name="BRATHWAITE,Nathan S" userId="e29c0907-3553-4ccb-a078-a351390d9521" providerId="ADAL" clId="{B7FF346A-40CA-4608-9AA8-D89636A70BA8}" dt="2021-05-23T18:23:19.440" v="3683" actId="207"/>
          <ac:spMkLst>
            <pc:docMk/>
            <pc:sldMk cId="1305069681" sldId="275"/>
            <ac:spMk id="2" creationId="{CD49D1D4-CE93-49F0-80B3-8DEA669B10CC}"/>
          </ac:spMkLst>
        </pc:spChg>
      </pc:sldChg>
      <pc:sldChg chg="addSp modSp add mod modTransition">
        <pc:chgData name="BRATHWAITE,Nathan S" userId="e29c0907-3553-4ccb-a078-a351390d9521" providerId="ADAL" clId="{B7FF346A-40CA-4608-9AA8-D89636A70BA8}" dt="2021-05-23T18:28:13.646" v="3737"/>
        <pc:sldMkLst>
          <pc:docMk/>
          <pc:sldMk cId="2526004700" sldId="276"/>
        </pc:sldMkLst>
        <pc:spChg chg="mod">
          <ac:chgData name="BRATHWAITE,Nathan S" userId="e29c0907-3553-4ccb-a078-a351390d9521" providerId="ADAL" clId="{B7FF346A-40CA-4608-9AA8-D89636A70BA8}" dt="2021-05-23T18:22:38.632" v="3668" actId="207"/>
          <ac:spMkLst>
            <pc:docMk/>
            <pc:sldMk cId="2526004700" sldId="276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6:52:01.489" v="894" actId="404"/>
          <ac:spMkLst>
            <pc:docMk/>
            <pc:sldMk cId="2526004700" sldId="276"/>
            <ac:spMk id="4" creationId="{2D5E816C-0200-4A9E-B96D-EADCF3ACC5D5}"/>
          </ac:spMkLst>
        </pc:spChg>
        <pc:picChg chg="add mod">
          <ac:chgData name="BRATHWAITE,Nathan S" userId="e29c0907-3553-4ccb-a078-a351390d9521" providerId="ADAL" clId="{B7FF346A-40CA-4608-9AA8-D89636A70BA8}" dt="2021-05-23T18:06:11.059" v="3480" actId="1076"/>
          <ac:picMkLst>
            <pc:docMk/>
            <pc:sldMk cId="2526004700" sldId="276"/>
            <ac:picMk id="2050" creationId="{2259CF01-3B14-481A-9776-D73ADD34B40E}"/>
          </ac:picMkLst>
        </pc:picChg>
      </pc:sldChg>
      <pc:sldChg chg="addSp modSp add mod modTransition modAnim">
        <pc:chgData name="BRATHWAITE,Nathan S" userId="e29c0907-3553-4ccb-a078-a351390d9521" providerId="ADAL" clId="{B7FF346A-40CA-4608-9AA8-D89636A70BA8}" dt="2021-05-23T18:28:16.076" v="3738"/>
        <pc:sldMkLst>
          <pc:docMk/>
          <pc:sldMk cId="3275982884" sldId="277"/>
        </pc:sldMkLst>
        <pc:spChg chg="mod">
          <ac:chgData name="BRATHWAITE,Nathan S" userId="e29c0907-3553-4ccb-a078-a351390d9521" providerId="ADAL" clId="{B7FF346A-40CA-4608-9AA8-D89636A70BA8}" dt="2021-05-23T18:22:42.465" v="3669" actId="207"/>
          <ac:spMkLst>
            <pc:docMk/>
            <pc:sldMk cId="3275982884" sldId="277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6:52:28.718" v="898" actId="20577"/>
          <ac:spMkLst>
            <pc:docMk/>
            <pc:sldMk cId="3275982884" sldId="277"/>
            <ac:spMk id="4" creationId="{2D5E816C-0200-4A9E-B96D-EADCF3ACC5D5}"/>
          </ac:spMkLst>
        </pc:spChg>
        <pc:picChg chg="add mod">
          <ac:chgData name="BRATHWAITE,Nathan S" userId="e29c0907-3553-4ccb-a078-a351390d9521" providerId="ADAL" clId="{B7FF346A-40CA-4608-9AA8-D89636A70BA8}" dt="2021-05-23T16:49:57.645" v="854" actId="1076"/>
          <ac:picMkLst>
            <pc:docMk/>
            <pc:sldMk cId="3275982884" sldId="277"/>
            <ac:picMk id="1026" creationId="{DB2CAC59-0994-43C6-B8DC-B58A5297D41C}"/>
          </ac:picMkLst>
        </pc:picChg>
      </pc:sldChg>
      <pc:sldChg chg="addSp delSp modSp add mod modTransition modAnim">
        <pc:chgData name="BRATHWAITE,Nathan S" userId="e29c0907-3553-4ccb-a078-a351390d9521" providerId="ADAL" clId="{B7FF346A-40CA-4608-9AA8-D89636A70BA8}" dt="2021-05-23T18:28:28.288" v="3741"/>
        <pc:sldMkLst>
          <pc:docMk/>
          <pc:sldMk cId="2546031854" sldId="278"/>
        </pc:sldMkLst>
        <pc:spChg chg="mod">
          <ac:chgData name="BRATHWAITE,Nathan S" userId="e29c0907-3553-4ccb-a078-a351390d9521" providerId="ADAL" clId="{B7FF346A-40CA-4608-9AA8-D89636A70BA8}" dt="2021-05-23T18:22:47.234" v="3670" actId="207"/>
          <ac:spMkLst>
            <pc:docMk/>
            <pc:sldMk cId="2546031854" sldId="278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5:10.868" v="3703" actId="20577"/>
          <ac:spMkLst>
            <pc:docMk/>
            <pc:sldMk cId="2546031854" sldId="278"/>
            <ac:spMk id="4" creationId="{2D5E816C-0200-4A9E-B96D-EADCF3ACC5D5}"/>
          </ac:spMkLst>
        </pc:spChg>
        <pc:spChg chg="add mod ord">
          <ac:chgData name="BRATHWAITE,Nathan S" userId="e29c0907-3553-4ccb-a078-a351390d9521" providerId="ADAL" clId="{B7FF346A-40CA-4608-9AA8-D89636A70BA8}" dt="2021-05-23T18:25:05.340" v="3702"/>
          <ac:spMkLst>
            <pc:docMk/>
            <pc:sldMk cId="2546031854" sldId="278"/>
            <ac:spMk id="7" creationId="{CF08D173-A07D-464E-814C-F4A67B310A74}"/>
          </ac:spMkLst>
        </pc:spChg>
        <pc:spChg chg="add mod">
          <ac:chgData name="BRATHWAITE,Nathan S" userId="e29c0907-3553-4ccb-a078-a351390d9521" providerId="ADAL" clId="{B7FF346A-40CA-4608-9AA8-D89636A70BA8}" dt="2021-05-23T18:25:41.185" v="3711" actId="1076"/>
          <ac:spMkLst>
            <pc:docMk/>
            <pc:sldMk cId="2546031854" sldId="278"/>
            <ac:spMk id="11" creationId="{9E2EAA26-FDB2-4047-A916-ADC7809860AC}"/>
          </ac:spMkLst>
        </pc:spChg>
        <pc:picChg chg="add del mod">
          <ac:chgData name="BRATHWAITE,Nathan S" userId="e29c0907-3553-4ccb-a078-a351390d9521" providerId="ADAL" clId="{B7FF346A-40CA-4608-9AA8-D89636A70BA8}" dt="2021-05-23T16:47:44.723" v="817" actId="21"/>
          <ac:picMkLst>
            <pc:docMk/>
            <pc:sldMk cId="2546031854" sldId="278"/>
            <ac:picMk id="6" creationId="{8A1CC431-0DDD-48F5-B84A-6816883EF2B8}"/>
          </ac:picMkLst>
        </pc:picChg>
        <pc:picChg chg="add mod">
          <ac:chgData name="BRATHWAITE,Nathan S" userId="e29c0907-3553-4ccb-a078-a351390d9521" providerId="ADAL" clId="{B7FF346A-40CA-4608-9AA8-D89636A70BA8}" dt="2021-05-23T16:48:03.504" v="823" actId="1076"/>
          <ac:picMkLst>
            <pc:docMk/>
            <pc:sldMk cId="2546031854" sldId="278"/>
            <ac:picMk id="9" creationId="{7A533987-0E46-48E7-B6DE-569DC845C713}"/>
          </ac:picMkLst>
        </pc:picChg>
      </pc:sldChg>
      <pc:sldChg chg="addSp delSp modSp add mod modTransition modAnim">
        <pc:chgData name="BRATHWAITE,Nathan S" userId="e29c0907-3553-4ccb-a078-a351390d9521" providerId="ADAL" clId="{B7FF346A-40CA-4608-9AA8-D89636A70BA8}" dt="2021-05-23T18:29:25.924" v="3754"/>
        <pc:sldMkLst>
          <pc:docMk/>
          <pc:sldMk cId="790984181" sldId="279"/>
        </pc:sldMkLst>
        <pc:spChg chg="mod">
          <ac:chgData name="BRATHWAITE,Nathan S" userId="e29c0907-3553-4ccb-a078-a351390d9521" providerId="ADAL" clId="{B7FF346A-40CA-4608-9AA8-D89636A70BA8}" dt="2021-05-23T18:22:49.763" v="3671" actId="207"/>
          <ac:spMkLst>
            <pc:docMk/>
            <pc:sldMk cId="790984181" sldId="279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03.583" v="3725" actId="20577"/>
          <ac:spMkLst>
            <pc:docMk/>
            <pc:sldMk cId="790984181" sldId="279"/>
            <ac:spMk id="4" creationId="{2D5E816C-0200-4A9E-B96D-EADCF3ACC5D5}"/>
          </ac:spMkLst>
        </pc:spChg>
        <pc:spChg chg="mod">
          <ac:chgData name="BRATHWAITE,Nathan S" userId="e29c0907-3553-4ccb-a078-a351390d9521" providerId="ADAL" clId="{B7FF346A-40CA-4608-9AA8-D89636A70BA8}" dt="2021-05-23T16:54:21.836" v="923" actId="1076"/>
          <ac:spMkLst>
            <pc:docMk/>
            <pc:sldMk cId="790984181" sldId="279"/>
            <ac:spMk id="5" creationId="{31E2C0A8-A2EB-4E99-B557-1ABB4E83E54C}"/>
          </ac:spMkLst>
        </pc:spChg>
        <pc:spChg chg="ord">
          <ac:chgData name="BRATHWAITE,Nathan S" userId="e29c0907-3553-4ccb-a078-a351390d9521" providerId="ADAL" clId="{B7FF346A-40CA-4608-9AA8-D89636A70BA8}" dt="2021-05-23T16:53:50.202" v="916" actId="167"/>
          <ac:spMkLst>
            <pc:docMk/>
            <pc:sldMk cId="790984181" sldId="279"/>
            <ac:spMk id="7" creationId="{CF08D173-A07D-464E-814C-F4A67B310A74}"/>
          </ac:spMkLst>
        </pc:spChg>
        <pc:spChg chg="add mod">
          <ac:chgData name="BRATHWAITE,Nathan S" userId="e29c0907-3553-4ccb-a078-a351390d9521" providerId="ADAL" clId="{B7FF346A-40CA-4608-9AA8-D89636A70BA8}" dt="2021-05-23T16:56:29.588" v="1052" actId="571"/>
          <ac:spMkLst>
            <pc:docMk/>
            <pc:sldMk cId="790984181" sldId="279"/>
            <ac:spMk id="8" creationId="{8939F27F-EB96-4320-823B-39387F35E31D}"/>
          </ac:spMkLst>
        </pc:spChg>
        <pc:spChg chg="add mod">
          <ac:chgData name="BRATHWAITE,Nathan S" userId="e29c0907-3553-4ccb-a078-a351390d9521" providerId="ADAL" clId="{B7FF346A-40CA-4608-9AA8-D89636A70BA8}" dt="2021-05-23T17:17:27.562" v="1639" actId="688"/>
          <ac:spMkLst>
            <pc:docMk/>
            <pc:sldMk cId="790984181" sldId="279"/>
            <ac:spMk id="10" creationId="{1717B57B-AD2F-4B78-B3ED-71079A75CE3A}"/>
          </ac:spMkLst>
        </pc:spChg>
        <pc:spChg chg="add mod">
          <ac:chgData name="BRATHWAITE,Nathan S" userId="e29c0907-3553-4ccb-a078-a351390d9521" providerId="ADAL" clId="{B7FF346A-40CA-4608-9AA8-D89636A70BA8}" dt="2021-05-23T17:17:15.676" v="1635" actId="1076"/>
          <ac:spMkLst>
            <pc:docMk/>
            <pc:sldMk cId="790984181" sldId="279"/>
            <ac:spMk id="12" creationId="{D191636B-852E-4E30-81A7-1E391F4AB98D}"/>
          </ac:spMkLst>
        </pc:spChg>
        <pc:picChg chg="add mod modCrop">
          <ac:chgData name="BRATHWAITE,Nathan S" userId="e29c0907-3553-4ccb-a078-a351390d9521" providerId="ADAL" clId="{B7FF346A-40CA-4608-9AA8-D89636A70BA8}" dt="2021-05-23T17:17:06.996" v="1634" actId="1076"/>
          <ac:picMkLst>
            <pc:docMk/>
            <pc:sldMk cId="790984181" sldId="279"/>
            <ac:picMk id="6" creationId="{B217DE0C-80E6-4D41-B59D-EC173C3D695F}"/>
          </ac:picMkLst>
        </pc:picChg>
        <pc:picChg chg="del">
          <ac:chgData name="BRATHWAITE,Nathan S" userId="e29c0907-3553-4ccb-a078-a351390d9521" providerId="ADAL" clId="{B7FF346A-40CA-4608-9AA8-D89636A70BA8}" dt="2021-05-23T16:50:30.408" v="856" actId="21"/>
          <ac:picMkLst>
            <pc:docMk/>
            <pc:sldMk cId="790984181" sldId="279"/>
            <ac:picMk id="9" creationId="{7A533987-0E46-48E7-B6DE-569DC845C713}"/>
          </ac:picMkLst>
        </pc:picChg>
        <pc:picChg chg="add del mod">
          <ac:chgData name="BRATHWAITE,Nathan S" userId="e29c0907-3553-4ccb-a078-a351390d9521" providerId="ADAL" clId="{B7FF346A-40CA-4608-9AA8-D89636A70BA8}" dt="2021-05-23T17:01:21.648" v="1259"/>
          <ac:picMkLst>
            <pc:docMk/>
            <pc:sldMk cId="790984181" sldId="279"/>
            <ac:picMk id="11" creationId="{3FE22A41-7503-41CE-B5FE-A81BCA4550A6}"/>
          </ac:picMkLst>
        </pc:picChg>
      </pc:sldChg>
      <pc:sldChg chg="addSp delSp modSp add mod modTransition">
        <pc:chgData name="BRATHWAITE,Nathan S" userId="e29c0907-3553-4ccb-a078-a351390d9521" providerId="ADAL" clId="{B7FF346A-40CA-4608-9AA8-D89636A70BA8}" dt="2021-05-23T18:28:36.639" v="3743"/>
        <pc:sldMkLst>
          <pc:docMk/>
          <pc:sldMk cId="1212326128" sldId="280"/>
        </pc:sldMkLst>
        <pc:spChg chg="mod">
          <ac:chgData name="BRATHWAITE,Nathan S" userId="e29c0907-3553-4ccb-a078-a351390d9521" providerId="ADAL" clId="{B7FF346A-40CA-4608-9AA8-D89636A70BA8}" dt="2021-05-23T18:22:52.233" v="3672" actId="207"/>
          <ac:spMkLst>
            <pc:docMk/>
            <pc:sldMk cId="1212326128" sldId="280"/>
            <ac:spMk id="2" creationId="{54DBE3E0-5A9B-43FD-A4AC-F9B1BB733C4E}"/>
          </ac:spMkLst>
        </pc:spChg>
        <pc:spChg chg="add del mod">
          <ac:chgData name="BRATHWAITE,Nathan S" userId="e29c0907-3553-4ccb-a078-a351390d9521" providerId="ADAL" clId="{B7FF346A-40CA-4608-9AA8-D89636A70BA8}" dt="2021-05-23T18:27:05.370" v="3726" actId="20577"/>
          <ac:spMkLst>
            <pc:docMk/>
            <pc:sldMk cId="1212326128" sldId="280"/>
            <ac:spMk id="4" creationId="{2D5E816C-0200-4A9E-B96D-EADCF3ACC5D5}"/>
          </ac:spMkLst>
        </pc:spChg>
        <pc:spChg chg="add mod">
          <ac:chgData name="BRATHWAITE,Nathan S" userId="e29c0907-3553-4ccb-a078-a351390d9521" providerId="ADAL" clId="{B7FF346A-40CA-4608-9AA8-D89636A70BA8}" dt="2021-05-23T16:57:44.253" v="1094" actId="571"/>
          <ac:spMkLst>
            <pc:docMk/>
            <pc:sldMk cId="1212326128" sldId="280"/>
            <ac:spMk id="8" creationId="{EBBED1CA-C076-472C-A8ED-8F50AE70D2DF}"/>
          </ac:spMkLst>
        </pc:spChg>
        <pc:picChg chg="del">
          <ac:chgData name="BRATHWAITE,Nathan S" userId="e29c0907-3553-4ccb-a078-a351390d9521" providerId="ADAL" clId="{B7FF346A-40CA-4608-9AA8-D89636A70BA8}" dt="2021-05-23T16:58:40.610" v="1208" actId="21"/>
          <ac:picMkLst>
            <pc:docMk/>
            <pc:sldMk cId="1212326128" sldId="280"/>
            <ac:picMk id="6" creationId="{B217DE0C-80E6-4D41-B59D-EC173C3D695F}"/>
          </ac:picMkLst>
        </pc:picChg>
        <pc:picChg chg="add mod">
          <ac:chgData name="BRATHWAITE,Nathan S" userId="e29c0907-3553-4ccb-a078-a351390d9521" providerId="ADAL" clId="{B7FF346A-40CA-4608-9AA8-D89636A70BA8}" dt="2021-05-23T16:59:39.049" v="1218" actId="1076"/>
          <ac:picMkLst>
            <pc:docMk/>
            <pc:sldMk cId="1212326128" sldId="280"/>
            <ac:picMk id="9" creationId="{D6FD370F-A9B6-4448-A7EF-C523FE8C570E}"/>
          </ac:picMkLst>
        </pc:picChg>
      </pc:sldChg>
      <pc:sldChg chg="addSp delSp modSp add mod modTransition modAnim">
        <pc:chgData name="BRATHWAITE,Nathan S" userId="e29c0907-3553-4ccb-a078-a351390d9521" providerId="ADAL" clId="{B7FF346A-40CA-4608-9AA8-D89636A70BA8}" dt="2021-05-23T18:29:39.701" v="3757"/>
        <pc:sldMkLst>
          <pc:docMk/>
          <pc:sldMk cId="78580816" sldId="281"/>
        </pc:sldMkLst>
        <pc:spChg chg="mod">
          <ac:chgData name="BRATHWAITE,Nathan S" userId="e29c0907-3553-4ccb-a078-a351390d9521" providerId="ADAL" clId="{B7FF346A-40CA-4608-9AA8-D89636A70BA8}" dt="2021-05-23T18:22:55.007" v="3673" actId="207"/>
          <ac:spMkLst>
            <pc:docMk/>
            <pc:sldMk cId="78580816" sldId="281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07.011" v="3727" actId="20577"/>
          <ac:spMkLst>
            <pc:docMk/>
            <pc:sldMk cId="78580816" sldId="281"/>
            <ac:spMk id="4" creationId="{2D5E816C-0200-4A9E-B96D-EADCF3ACC5D5}"/>
          </ac:spMkLst>
        </pc:spChg>
        <pc:spChg chg="mod">
          <ac:chgData name="BRATHWAITE,Nathan S" userId="e29c0907-3553-4ccb-a078-a351390d9521" providerId="ADAL" clId="{B7FF346A-40CA-4608-9AA8-D89636A70BA8}" dt="2021-05-23T17:18:05.151" v="1644" actId="14100"/>
          <ac:spMkLst>
            <pc:docMk/>
            <pc:sldMk cId="78580816" sldId="281"/>
            <ac:spMk id="7" creationId="{CF08D173-A07D-464E-814C-F4A67B310A74}"/>
          </ac:spMkLst>
        </pc:spChg>
        <pc:picChg chg="add mod modCrop">
          <ac:chgData name="BRATHWAITE,Nathan S" userId="e29c0907-3553-4ccb-a078-a351390d9521" providerId="ADAL" clId="{B7FF346A-40CA-4608-9AA8-D89636A70BA8}" dt="2021-05-23T17:17:54.832" v="1641" actId="1076"/>
          <ac:picMkLst>
            <pc:docMk/>
            <pc:sldMk cId="78580816" sldId="281"/>
            <ac:picMk id="6" creationId="{ABD884BC-FF72-451D-82ED-A5FDAC9E6515}"/>
          </ac:picMkLst>
        </pc:picChg>
        <pc:picChg chg="del">
          <ac:chgData name="BRATHWAITE,Nathan S" userId="e29c0907-3553-4ccb-a078-a351390d9521" providerId="ADAL" clId="{B7FF346A-40CA-4608-9AA8-D89636A70BA8}" dt="2021-05-23T17:03:48.078" v="1320" actId="21"/>
          <ac:picMkLst>
            <pc:docMk/>
            <pc:sldMk cId="78580816" sldId="281"/>
            <ac:picMk id="9" creationId="{D6FD370F-A9B6-4448-A7EF-C523FE8C570E}"/>
          </ac:picMkLst>
        </pc:picChg>
      </pc:sldChg>
      <pc:sldChg chg="modSp add mod ord modTransition modAnim">
        <pc:chgData name="BRATHWAITE,Nathan S" userId="e29c0907-3553-4ccb-a078-a351390d9521" providerId="ADAL" clId="{B7FF346A-40CA-4608-9AA8-D89636A70BA8}" dt="2021-05-23T18:31:51.417" v="3788"/>
        <pc:sldMkLst>
          <pc:docMk/>
          <pc:sldMk cId="1201428962" sldId="282"/>
        </pc:sldMkLst>
        <pc:spChg chg="mod">
          <ac:chgData name="BRATHWAITE,Nathan S" userId="e29c0907-3553-4ccb-a078-a351390d9521" providerId="ADAL" clId="{B7FF346A-40CA-4608-9AA8-D89636A70BA8}" dt="2021-05-23T18:23:17.026" v="3682" actId="207"/>
          <ac:spMkLst>
            <pc:docMk/>
            <pc:sldMk cId="1201428962" sldId="282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31:09.998" v="3780" actId="1076"/>
          <ac:spMkLst>
            <pc:docMk/>
            <pc:sldMk cId="1201428962" sldId="282"/>
            <ac:spMk id="4" creationId="{2D5E816C-0200-4A9E-B96D-EADCF3ACC5D5}"/>
          </ac:spMkLst>
        </pc:spChg>
      </pc:sldChg>
      <pc:sldChg chg="addSp delSp modSp add mod ord modTransition modAnim">
        <pc:chgData name="BRATHWAITE,Nathan S" userId="e29c0907-3553-4ccb-a078-a351390d9521" providerId="ADAL" clId="{B7FF346A-40CA-4608-9AA8-D89636A70BA8}" dt="2021-05-23T18:30:13.059" v="3765"/>
        <pc:sldMkLst>
          <pc:docMk/>
          <pc:sldMk cId="253662710" sldId="283"/>
        </pc:sldMkLst>
        <pc:spChg chg="mod">
          <ac:chgData name="BRATHWAITE,Nathan S" userId="e29c0907-3553-4ccb-a078-a351390d9521" providerId="ADAL" clId="{B7FF346A-40CA-4608-9AA8-D89636A70BA8}" dt="2021-05-23T18:23:00.058" v="3675" actId="207"/>
          <ac:spMkLst>
            <pc:docMk/>
            <pc:sldMk cId="253662710" sldId="283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16.340" v="3728" actId="207"/>
          <ac:spMkLst>
            <pc:docMk/>
            <pc:sldMk cId="253662710" sldId="283"/>
            <ac:spMk id="4" creationId="{2D5E816C-0200-4A9E-B96D-EADCF3ACC5D5}"/>
          </ac:spMkLst>
        </pc:spChg>
        <pc:picChg chg="del">
          <ac:chgData name="BRATHWAITE,Nathan S" userId="e29c0907-3553-4ccb-a078-a351390d9521" providerId="ADAL" clId="{B7FF346A-40CA-4608-9AA8-D89636A70BA8}" dt="2021-05-23T17:21:13.363" v="1790" actId="21"/>
          <ac:picMkLst>
            <pc:docMk/>
            <pc:sldMk cId="253662710" sldId="283"/>
            <ac:picMk id="6" creationId="{ABD884BC-FF72-451D-82ED-A5FDAC9E6515}"/>
          </ac:picMkLst>
        </pc:picChg>
        <pc:picChg chg="add del mod ord">
          <ac:chgData name="BRATHWAITE,Nathan S" userId="e29c0907-3553-4ccb-a078-a351390d9521" providerId="ADAL" clId="{B7FF346A-40CA-4608-9AA8-D89636A70BA8}" dt="2021-05-23T17:21:57.721" v="1810" actId="478"/>
          <ac:picMkLst>
            <pc:docMk/>
            <pc:sldMk cId="253662710" sldId="283"/>
            <ac:picMk id="8" creationId="{2B48ED04-0A9C-4B4E-BCFB-FAE36C8060CD}"/>
          </ac:picMkLst>
        </pc:picChg>
        <pc:picChg chg="add del mod">
          <ac:chgData name="BRATHWAITE,Nathan S" userId="e29c0907-3553-4ccb-a078-a351390d9521" providerId="ADAL" clId="{B7FF346A-40CA-4608-9AA8-D89636A70BA8}" dt="2021-05-23T17:21:57.193" v="1809" actId="478"/>
          <ac:picMkLst>
            <pc:docMk/>
            <pc:sldMk cId="253662710" sldId="283"/>
            <ac:picMk id="10" creationId="{81F7B911-C887-486C-B427-E28BF8B63E2C}"/>
          </ac:picMkLst>
        </pc:picChg>
        <pc:picChg chg="add mod">
          <ac:chgData name="BRATHWAITE,Nathan S" userId="e29c0907-3553-4ccb-a078-a351390d9521" providerId="ADAL" clId="{B7FF346A-40CA-4608-9AA8-D89636A70BA8}" dt="2021-05-23T17:21:54.523" v="1805" actId="571"/>
          <ac:picMkLst>
            <pc:docMk/>
            <pc:sldMk cId="253662710" sldId="283"/>
            <ac:picMk id="11" creationId="{80476C8A-4270-4A78-B2DE-27BE2DD12329}"/>
          </ac:picMkLst>
        </pc:picChg>
        <pc:picChg chg="add mod">
          <ac:chgData name="BRATHWAITE,Nathan S" userId="e29c0907-3553-4ccb-a078-a351390d9521" providerId="ADAL" clId="{B7FF346A-40CA-4608-9AA8-D89636A70BA8}" dt="2021-05-23T17:32:36.316" v="1910" actId="14100"/>
          <ac:picMkLst>
            <pc:docMk/>
            <pc:sldMk cId="253662710" sldId="283"/>
            <ac:picMk id="13" creationId="{3BCA3CB1-DFDF-42A5-A107-BD65A241C928}"/>
          </ac:picMkLst>
        </pc:picChg>
        <pc:picChg chg="add del mod">
          <ac:chgData name="BRATHWAITE,Nathan S" userId="e29c0907-3553-4ccb-a078-a351390d9521" providerId="ADAL" clId="{B7FF346A-40CA-4608-9AA8-D89636A70BA8}" dt="2021-05-23T17:32:52.511" v="1916" actId="21"/>
          <ac:picMkLst>
            <pc:docMk/>
            <pc:sldMk cId="253662710" sldId="283"/>
            <ac:picMk id="15" creationId="{D23296AD-7FAE-49C1-BA29-A68D0DB43E71}"/>
          </ac:picMkLst>
        </pc:picChg>
      </pc:sldChg>
      <pc:sldChg chg="addSp delSp modSp add mod modTransition">
        <pc:chgData name="BRATHWAITE,Nathan S" userId="e29c0907-3553-4ccb-a078-a351390d9521" providerId="ADAL" clId="{B7FF346A-40CA-4608-9AA8-D89636A70BA8}" dt="2021-05-23T18:30:19.881" v="3766"/>
        <pc:sldMkLst>
          <pc:docMk/>
          <pc:sldMk cId="3400238473" sldId="284"/>
        </pc:sldMkLst>
        <pc:spChg chg="mod">
          <ac:chgData name="BRATHWAITE,Nathan S" userId="e29c0907-3553-4ccb-a078-a351390d9521" providerId="ADAL" clId="{B7FF346A-40CA-4608-9AA8-D89636A70BA8}" dt="2021-05-23T18:23:02.123" v="3676" actId="207"/>
          <ac:spMkLst>
            <pc:docMk/>
            <pc:sldMk cId="3400238473" sldId="284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19.388" v="3729" actId="207"/>
          <ac:spMkLst>
            <pc:docMk/>
            <pc:sldMk cId="3400238473" sldId="284"/>
            <ac:spMk id="4" creationId="{2D5E816C-0200-4A9E-B96D-EADCF3ACC5D5}"/>
          </ac:spMkLst>
        </pc:spChg>
        <pc:picChg chg="add del mod">
          <ac:chgData name="BRATHWAITE,Nathan S" userId="e29c0907-3553-4ccb-a078-a351390d9521" providerId="ADAL" clId="{B7FF346A-40CA-4608-9AA8-D89636A70BA8}" dt="2021-05-23T17:34:02.880" v="1933" actId="21"/>
          <ac:picMkLst>
            <pc:docMk/>
            <pc:sldMk cId="3400238473" sldId="284"/>
            <ac:picMk id="6" creationId="{4AB19327-E413-4F23-9F74-405D4CB467D0}"/>
          </ac:picMkLst>
        </pc:picChg>
        <pc:picChg chg="add mod">
          <ac:chgData name="BRATHWAITE,Nathan S" userId="e29c0907-3553-4ccb-a078-a351390d9521" providerId="ADAL" clId="{B7FF346A-40CA-4608-9AA8-D89636A70BA8}" dt="2021-05-23T17:34:07.548" v="1937" actId="1076"/>
          <ac:picMkLst>
            <pc:docMk/>
            <pc:sldMk cId="3400238473" sldId="284"/>
            <ac:picMk id="9" creationId="{BF7EB685-9905-4FF9-9925-385E7A30736D}"/>
          </ac:picMkLst>
        </pc:picChg>
        <pc:picChg chg="add mod">
          <ac:chgData name="BRATHWAITE,Nathan S" userId="e29c0907-3553-4ccb-a078-a351390d9521" providerId="ADAL" clId="{B7FF346A-40CA-4608-9AA8-D89636A70BA8}" dt="2021-05-23T17:35:46.807" v="2159" actId="1076"/>
          <ac:picMkLst>
            <pc:docMk/>
            <pc:sldMk cId="3400238473" sldId="284"/>
            <ac:picMk id="11" creationId="{553E4828-274B-497D-947A-87D9CA5EF914}"/>
          </ac:picMkLst>
        </pc:picChg>
        <pc:picChg chg="del">
          <ac:chgData name="BRATHWAITE,Nathan S" userId="e29c0907-3553-4ccb-a078-a351390d9521" providerId="ADAL" clId="{B7FF346A-40CA-4608-9AA8-D89636A70BA8}" dt="2021-05-23T17:33:57.059" v="1929" actId="21"/>
          <ac:picMkLst>
            <pc:docMk/>
            <pc:sldMk cId="3400238473" sldId="284"/>
            <ac:picMk id="13" creationId="{3BCA3CB1-DFDF-42A5-A107-BD65A241C928}"/>
          </ac:picMkLst>
        </pc:picChg>
      </pc:sldChg>
      <pc:sldChg chg="addSp delSp modSp add mod modTransition setBg modAnim">
        <pc:chgData name="BRATHWAITE,Nathan S" userId="e29c0907-3553-4ccb-a078-a351390d9521" providerId="ADAL" clId="{B7FF346A-40CA-4608-9AA8-D89636A70BA8}" dt="2021-05-23T18:30:36.259" v="3771"/>
        <pc:sldMkLst>
          <pc:docMk/>
          <pc:sldMk cId="4151301744" sldId="285"/>
        </pc:sldMkLst>
        <pc:spChg chg="mod">
          <ac:chgData name="BRATHWAITE,Nathan S" userId="e29c0907-3553-4ccb-a078-a351390d9521" providerId="ADAL" clId="{B7FF346A-40CA-4608-9AA8-D89636A70BA8}" dt="2021-05-23T18:23:04.388" v="3677" actId="207"/>
          <ac:spMkLst>
            <pc:docMk/>
            <pc:sldMk cId="4151301744" sldId="285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24.205" v="3731" actId="20577"/>
          <ac:spMkLst>
            <pc:docMk/>
            <pc:sldMk cId="4151301744" sldId="285"/>
            <ac:spMk id="4" creationId="{2D5E816C-0200-4A9E-B96D-EADCF3ACC5D5}"/>
          </ac:spMkLst>
        </pc:spChg>
        <pc:spChg chg="ord">
          <ac:chgData name="BRATHWAITE,Nathan S" userId="e29c0907-3553-4ccb-a078-a351390d9521" providerId="ADAL" clId="{B7FF346A-40CA-4608-9AA8-D89636A70BA8}" dt="2021-05-23T17:47:37.053" v="2734" actId="26606"/>
          <ac:spMkLst>
            <pc:docMk/>
            <pc:sldMk cId="4151301744" sldId="285"/>
            <ac:spMk id="5" creationId="{31E2C0A8-A2EB-4E99-B557-1ABB4E83E54C}"/>
          </ac:spMkLst>
        </pc:spChg>
        <pc:spChg chg="add mod">
          <ac:chgData name="BRATHWAITE,Nathan S" userId="e29c0907-3553-4ccb-a078-a351390d9521" providerId="ADAL" clId="{B7FF346A-40CA-4608-9AA8-D89636A70BA8}" dt="2021-05-23T17:42:45.328" v="2421" actId="2085"/>
          <ac:spMkLst>
            <pc:docMk/>
            <pc:sldMk cId="4151301744" sldId="285"/>
            <ac:spMk id="6" creationId="{80CF5720-6529-4D51-B6C8-63560C6314BC}"/>
          </ac:spMkLst>
        </pc:spChg>
        <pc:spChg chg="ord">
          <ac:chgData name="BRATHWAITE,Nathan S" userId="e29c0907-3553-4ccb-a078-a351390d9521" providerId="ADAL" clId="{B7FF346A-40CA-4608-9AA8-D89636A70BA8}" dt="2021-05-23T17:47:37.053" v="2734" actId="26606"/>
          <ac:spMkLst>
            <pc:docMk/>
            <pc:sldMk cId="4151301744" sldId="285"/>
            <ac:spMk id="7" creationId="{CF08D173-A07D-464E-814C-F4A67B310A74}"/>
          </ac:spMkLst>
        </pc:spChg>
        <pc:spChg chg="add del">
          <ac:chgData name="BRATHWAITE,Nathan S" userId="e29c0907-3553-4ccb-a078-a351390d9521" providerId="ADAL" clId="{B7FF346A-40CA-4608-9AA8-D89636A70BA8}" dt="2021-05-23T17:47:37.053" v="2734" actId="26606"/>
          <ac:spMkLst>
            <pc:docMk/>
            <pc:sldMk cId="4151301744" sldId="285"/>
            <ac:spMk id="12" creationId="{C232B152-3720-4D3B-97ED-45CE5483F16F}"/>
          </ac:spMkLst>
        </pc:spChg>
        <pc:spChg chg="add del">
          <ac:chgData name="BRATHWAITE,Nathan S" userId="e29c0907-3553-4ccb-a078-a351390d9521" providerId="ADAL" clId="{B7FF346A-40CA-4608-9AA8-D89636A70BA8}" dt="2021-05-23T17:47:37.053" v="2734" actId="26606"/>
          <ac:spMkLst>
            <pc:docMk/>
            <pc:sldMk cId="4151301744" sldId="285"/>
            <ac:spMk id="14" creationId="{11BAB570-FF10-4E96-8A3F-FA9804702B89}"/>
          </ac:spMkLst>
        </pc:spChg>
        <pc:spChg chg="add del">
          <ac:chgData name="BRATHWAITE,Nathan S" userId="e29c0907-3553-4ccb-a078-a351390d9521" providerId="ADAL" clId="{B7FF346A-40CA-4608-9AA8-D89636A70BA8}" dt="2021-05-23T17:47:37.053" v="2734" actId="26606"/>
          <ac:spMkLst>
            <pc:docMk/>
            <pc:sldMk cId="4151301744" sldId="285"/>
            <ac:spMk id="16" creationId="{4B9FAFB2-BEB5-4848-8018-BCAD99E2E1AA}"/>
          </ac:spMkLst>
        </pc:spChg>
        <pc:picChg chg="add mod">
          <ac:chgData name="BRATHWAITE,Nathan S" userId="e29c0907-3553-4ccb-a078-a351390d9521" providerId="ADAL" clId="{B7FF346A-40CA-4608-9AA8-D89636A70BA8}" dt="2021-05-23T17:47:37.053" v="2734" actId="26606"/>
          <ac:picMkLst>
            <pc:docMk/>
            <pc:sldMk cId="4151301744" sldId="285"/>
            <ac:picMk id="3" creationId="{86C19525-AF8B-4086-BDCC-57BDED3AE1AD}"/>
          </ac:picMkLst>
        </pc:picChg>
        <pc:picChg chg="del">
          <ac:chgData name="BRATHWAITE,Nathan S" userId="e29c0907-3553-4ccb-a078-a351390d9521" providerId="ADAL" clId="{B7FF346A-40CA-4608-9AA8-D89636A70BA8}" dt="2021-05-23T17:38:03.647" v="2408" actId="21"/>
          <ac:picMkLst>
            <pc:docMk/>
            <pc:sldMk cId="4151301744" sldId="285"/>
            <ac:picMk id="9" creationId="{BF7EB685-9905-4FF9-9925-385E7A30736D}"/>
          </ac:picMkLst>
        </pc:picChg>
        <pc:picChg chg="del">
          <ac:chgData name="BRATHWAITE,Nathan S" userId="e29c0907-3553-4ccb-a078-a351390d9521" providerId="ADAL" clId="{B7FF346A-40CA-4608-9AA8-D89636A70BA8}" dt="2021-05-23T17:38:05.130" v="2409" actId="21"/>
          <ac:picMkLst>
            <pc:docMk/>
            <pc:sldMk cId="4151301744" sldId="285"/>
            <ac:picMk id="11" creationId="{553E4828-274B-497D-947A-87D9CA5EF914}"/>
          </ac:picMkLst>
        </pc:picChg>
      </pc:sldChg>
      <pc:sldChg chg="addSp delSp modSp add mod modTransition delAnim">
        <pc:chgData name="BRATHWAITE,Nathan S" userId="e29c0907-3553-4ccb-a078-a351390d9521" providerId="ADAL" clId="{B7FF346A-40CA-4608-9AA8-D89636A70BA8}" dt="2021-05-23T18:30:42.753" v="3772"/>
        <pc:sldMkLst>
          <pc:docMk/>
          <pc:sldMk cId="1953522750" sldId="286"/>
        </pc:sldMkLst>
        <pc:spChg chg="mod">
          <ac:chgData name="BRATHWAITE,Nathan S" userId="e29c0907-3553-4ccb-a078-a351390d9521" providerId="ADAL" clId="{B7FF346A-40CA-4608-9AA8-D89636A70BA8}" dt="2021-05-23T18:23:06.564" v="3678" actId="207"/>
          <ac:spMkLst>
            <pc:docMk/>
            <pc:sldMk cId="1953522750" sldId="286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27.383" v="3732" actId="207"/>
          <ac:spMkLst>
            <pc:docMk/>
            <pc:sldMk cId="1953522750" sldId="286"/>
            <ac:spMk id="4" creationId="{2D5E816C-0200-4A9E-B96D-EADCF3ACC5D5}"/>
          </ac:spMkLst>
        </pc:spChg>
        <pc:spChg chg="del">
          <ac:chgData name="BRATHWAITE,Nathan S" userId="e29c0907-3553-4ccb-a078-a351390d9521" providerId="ADAL" clId="{B7FF346A-40CA-4608-9AA8-D89636A70BA8}" dt="2021-05-23T17:45:42.024" v="2616" actId="21"/>
          <ac:spMkLst>
            <pc:docMk/>
            <pc:sldMk cId="1953522750" sldId="286"/>
            <ac:spMk id="6" creationId="{80CF5720-6529-4D51-B6C8-63560C6314BC}"/>
          </ac:spMkLst>
        </pc:spChg>
        <pc:picChg chg="del">
          <ac:chgData name="BRATHWAITE,Nathan S" userId="e29c0907-3553-4ccb-a078-a351390d9521" providerId="ADAL" clId="{B7FF346A-40CA-4608-9AA8-D89636A70BA8}" dt="2021-05-23T17:46:27.087" v="2715" actId="21"/>
          <ac:picMkLst>
            <pc:docMk/>
            <pc:sldMk cId="1953522750" sldId="286"/>
            <ac:picMk id="3" creationId="{86C19525-AF8B-4086-BDCC-57BDED3AE1AD}"/>
          </ac:picMkLst>
        </pc:picChg>
        <pc:picChg chg="add mod">
          <ac:chgData name="BRATHWAITE,Nathan S" userId="e29c0907-3553-4ccb-a078-a351390d9521" providerId="ADAL" clId="{B7FF346A-40CA-4608-9AA8-D89636A70BA8}" dt="2021-05-23T17:46:34.218" v="2717" actId="1076"/>
          <ac:picMkLst>
            <pc:docMk/>
            <pc:sldMk cId="1953522750" sldId="286"/>
            <ac:picMk id="9" creationId="{7E37FDD1-EE50-4616-A92E-9A49477D8A1A}"/>
          </ac:picMkLst>
        </pc:picChg>
      </pc:sldChg>
      <pc:sldChg chg="addSp delSp modSp add mod modTransition">
        <pc:chgData name="BRATHWAITE,Nathan S" userId="e29c0907-3553-4ccb-a078-a351390d9521" providerId="ADAL" clId="{B7FF346A-40CA-4608-9AA8-D89636A70BA8}" dt="2021-05-23T18:30:46.089" v="3773"/>
        <pc:sldMkLst>
          <pc:docMk/>
          <pc:sldMk cId="944644341" sldId="287"/>
        </pc:sldMkLst>
        <pc:spChg chg="mod">
          <ac:chgData name="BRATHWAITE,Nathan S" userId="e29c0907-3553-4ccb-a078-a351390d9521" providerId="ADAL" clId="{B7FF346A-40CA-4608-9AA8-D89636A70BA8}" dt="2021-05-23T18:23:08.894" v="3679" actId="207"/>
          <ac:spMkLst>
            <pc:docMk/>
            <pc:sldMk cId="944644341" sldId="287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32" v="3733" actId="207"/>
          <ac:spMkLst>
            <pc:docMk/>
            <pc:sldMk cId="944644341" sldId="287"/>
            <ac:spMk id="4" creationId="{2D5E816C-0200-4A9E-B96D-EADCF3ACC5D5}"/>
          </ac:spMkLst>
        </pc:spChg>
        <pc:picChg chg="add mod">
          <ac:chgData name="BRATHWAITE,Nathan S" userId="e29c0907-3553-4ccb-a078-a351390d9521" providerId="ADAL" clId="{B7FF346A-40CA-4608-9AA8-D89636A70BA8}" dt="2021-05-23T17:49:47.715" v="2807" actId="1076"/>
          <ac:picMkLst>
            <pc:docMk/>
            <pc:sldMk cId="944644341" sldId="287"/>
            <ac:picMk id="6" creationId="{8DCE7492-7E3F-4D44-9129-12CF2773D8F8}"/>
          </ac:picMkLst>
        </pc:picChg>
        <pc:picChg chg="del">
          <ac:chgData name="BRATHWAITE,Nathan S" userId="e29c0907-3553-4ccb-a078-a351390d9521" providerId="ADAL" clId="{B7FF346A-40CA-4608-9AA8-D89636A70BA8}" dt="2021-05-23T17:49:40.430" v="2803" actId="21"/>
          <ac:picMkLst>
            <pc:docMk/>
            <pc:sldMk cId="944644341" sldId="287"/>
            <ac:picMk id="9" creationId="{7E37FDD1-EE50-4616-A92E-9A49477D8A1A}"/>
          </ac:picMkLst>
        </pc:picChg>
      </pc:sldChg>
      <pc:sldChg chg="addSp delSp modSp add mod modTransition">
        <pc:chgData name="BRATHWAITE,Nathan S" userId="e29c0907-3553-4ccb-a078-a351390d9521" providerId="ADAL" clId="{B7FF346A-40CA-4608-9AA8-D89636A70BA8}" dt="2021-05-23T18:30:49.709" v="3774"/>
        <pc:sldMkLst>
          <pc:docMk/>
          <pc:sldMk cId="2387621875" sldId="288"/>
        </pc:sldMkLst>
        <pc:spChg chg="mod">
          <ac:chgData name="BRATHWAITE,Nathan S" userId="e29c0907-3553-4ccb-a078-a351390d9521" providerId="ADAL" clId="{B7FF346A-40CA-4608-9AA8-D89636A70BA8}" dt="2021-05-23T18:23:10.844" v="3680" actId="207"/>
          <ac:spMkLst>
            <pc:docMk/>
            <pc:sldMk cId="2387621875" sldId="288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36.106" v="3734" actId="207"/>
          <ac:spMkLst>
            <pc:docMk/>
            <pc:sldMk cId="2387621875" sldId="288"/>
            <ac:spMk id="4" creationId="{2D5E816C-0200-4A9E-B96D-EADCF3ACC5D5}"/>
          </ac:spMkLst>
        </pc:spChg>
        <pc:spChg chg="mod">
          <ac:chgData name="BRATHWAITE,Nathan S" userId="e29c0907-3553-4ccb-a078-a351390d9521" providerId="ADAL" clId="{B7FF346A-40CA-4608-9AA8-D89636A70BA8}" dt="2021-05-23T17:58:16.519" v="3263" actId="1076"/>
          <ac:spMkLst>
            <pc:docMk/>
            <pc:sldMk cId="2387621875" sldId="288"/>
            <ac:spMk id="5" creationId="{31E2C0A8-A2EB-4E99-B557-1ABB4E83E54C}"/>
          </ac:spMkLst>
        </pc:spChg>
        <pc:spChg chg="ord">
          <ac:chgData name="BRATHWAITE,Nathan S" userId="e29c0907-3553-4ccb-a078-a351390d9521" providerId="ADAL" clId="{B7FF346A-40CA-4608-9AA8-D89636A70BA8}" dt="2021-05-23T17:57:51.543" v="3259" actId="167"/>
          <ac:spMkLst>
            <pc:docMk/>
            <pc:sldMk cId="2387621875" sldId="288"/>
            <ac:spMk id="7" creationId="{CF08D173-A07D-464E-814C-F4A67B310A74}"/>
          </ac:spMkLst>
        </pc:spChg>
        <pc:picChg chg="del">
          <ac:chgData name="BRATHWAITE,Nathan S" userId="e29c0907-3553-4ccb-a078-a351390d9521" providerId="ADAL" clId="{B7FF346A-40CA-4608-9AA8-D89636A70BA8}" dt="2021-05-23T17:53:18.280" v="3245" actId="21"/>
          <ac:picMkLst>
            <pc:docMk/>
            <pc:sldMk cId="2387621875" sldId="288"/>
            <ac:picMk id="6" creationId="{8DCE7492-7E3F-4D44-9129-12CF2773D8F8}"/>
          </ac:picMkLst>
        </pc:picChg>
        <pc:picChg chg="add mod ord">
          <ac:chgData name="BRATHWAITE,Nathan S" userId="e29c0907-3553-4ccb-a078-a351390d9521" providerId="ADAL" clId="{B7FF346A-40CA-4608-9AA8-D89636A70BA8}" dt="2021-05-23T17:58:19.124" v="3264" actId="1076"/>
          <ac:picMkLst>
            <pc:docMk/>
            <pc:sldMk cId="2387621875" sldId="288"/>
            <ac:picMk id="8" creationId="{AC25D07C-3384-44D5-96EE-407118EE1C3D}"/>
          </ac:picMkLst>
        </pc:picChg>
        <pc:picChg chg="add mod">
          <ac:chgData name="BRATHWAITE,Nathan S" userId="e29c0907-3553-4ccb-a078-a351390d9521" providerId="ADAL" clId="{B7FF346A-40CA-4608-9AA8-D89636A70BA8}" dt="2021-05-23T18:11:12.256" v="3641" actId="14861"/>
          <ac:picMkLst>
            <pc:docMk/>
            <pc:sldMk cId="2387621875" sldId="288"/>
            <ac:picMk id="10" creationId="{3551F59F-BAE1-4969-996B-669D97C952A0}"/>
          </ac:picMkLst>
        </pc:picChg>
      </pc:sldChg>
      <pc:sldChg chg="addSp delSp modSp add mod ord modTransition modAnim">
        <pc:chgData name="BRATHWAITE,Nathan S" userId="e29c0907-3553-4ccb-a078-a351390d9521" providerId="ADAL" clId="{B7FF346A-40CA-4608-9AA8-D89636A70BA8}" dt="2021-05-23T18:30:59.703" v="3777"/>
        <pc:sldMkLst>
          <pc:docMk/>
          <pc:sldMk cId="362164529" sldId="289"/>
        </pc:sldMkLst>
        <pc:spChg chg="mod">
          <ac:chgData name="BRATHWAITE,Nathan S" userId="e29c0907-3553-4ccb-a078-a351390d9521" providerId="ADAL" clId="{B7FF346A-40CA-4608-9AA8-D89636A70BA8}" dt="2021-05-23T18:02:08.421" v="3286" actId="20577"/>
          <ac:spMkLst>
            <pc:docMk/>
            <pc:sldMk cId="362164529" sldId="289"/>
            <ac:spMk id="2" creationId="{54DBE3E0-5A9B-43FD-A4AC-F9B1BB733C4E}"/>
          </ac:spMkLst>
        </pc:spChg>
        <pc:spChg chg="del mod">
          <ac:chgData name="BRATHWAITE,Nathan S" userId="e29c0907-3553-4ccb-a078-a351390d9521" providerId="ADAL" clId="{B7FF346A-40CA-4608-9AA8-D89636A70BA8}" dt="2021-05-23T18:02:12.852" v="3289"/>
          <ac:spMkLst>
            <pc:docMk/>
            <pc:sldMk cId="362164529" sldId="289"/>
            <ac:spMk id="4" creationId="{2D5E816C-0200-4A9E-B96D-EADCF3ACC5D5}"/>
          </ac:spMkLst>
        </pc:spChg>
        <pc:picChg chg="add mod">
          <ac:chgData name="BRATHWAITE,Nathan S" userId="e29c0907-3553-4ccb-a078-a351390d9521" providerId="ADAL" clId="{B7FF346A-40CA-4608-9AA8-D89636A70BA8}" dt="2021-05-23T18:02:28.933" v="3291" actId="1076"/>
          <ac:picMkLst>
            <pc:docMk/>
            <pc:sldMk cId="362164529" sldId="289"/>
            <ac:picMk id="3" creationId="{6F513A8D-DF14-47B5-8470-E7BE74E10505}"/>
          </ac:picMkLst>
        </pc:picChg>
      </pc:sldChg>
      <pc:sldChg chg="add del">
        <pc:chgData name="BRATHWAITE,Nathan S" userId="e29c0907-3553-4ccb-a078-a351390d9521" providerId="ADAL" clId="{B7FF346A-40CA-4608-9AA8-D89636A70BA8}" dt="2021-05-23T18:00:42.602" v="3275" actId="47"/>
        <pc:sldMkLst>
          <pc:docMk/>
          <pc:sldMk cId="2345250214" sldId="289"/>
        </pc:sldMkLst>
      </pc:sldChg>
      <pc:sldChg chg="addSp delSp modSp add mod ord modTransition">
        <pc:chgData name="BRATHWAITE,Nathan S" userId="e29c0907-3553-4ccb-a078-a351390d9521" providerId="ADAL" clId="{B7FF346A-40CA-4608-9AA8-D89636A70BA8}" dt="2021-05-23T18:30:51.254" v="3775"/>
        <pc:sldMkLst>
          <pc:docMk/>
          <pc:sldMk cId="380714149" sldId="290"/>
        </pc:sldMkLst>
        <pc:spChg chg="mod">
          <ac:chgData name="BRATHWAITE,Nathan S" userId="e29c0907-3553-4ccb-a078-a351390d9521" providerId="ADAL" clId="{B7FF346A-40CA-4608-9AA8-D89636A70BA8}" dt="2021-05-23T18:23:13.404" v="3681" actId="207"/>
          <ac:spMkLst>
            <pc:docMk/>
            <pc:sldMk cId="380714149" sldId="290"/>
            <ac:spMk id="2" creationId="{54DBE3E0-5A9B-43FD-A4AC-F9B1BB733C4E}"/>
          </ac:spMkLst>
        </pc:spChg>
        <pc:spChg chg="del mod">
          <ac:chgData name="BRATHWAITE,Nathan S" userId="e29c0907-3553-4ccb-a078-a351390d9521" providerId="ADAL" clId="{B7FF346A-40CA-4608-9AA8-D89636A70BA8}" dt="2021-05-23T18:20:53.477" v="3660"/>
          <ac:spMkLst>
            <pc:docMk/>
            <pc:sldMk cId="380714149" sldId="290"/>
            <ac:spMk id="4" creationId="{2D5E816C-0200-4A9E-B96D-EADCF3ACC5D5}"/>
          </ac:spMkLst>
        </pc:spChg>
        <pc:spChg chg="mod">
          <ac:chgData name="BRATHWAITE,Nathan S" userId="e29c0907-3553-4ccb-a078-a351390d9521" providerId="ADAL" clId="{B7FF346A-40CA-4608-9AA8-D89636A70BA8}" dt="2021-05-23T18:20:24.816" v="3654" actId="1076"/>
          <ac:spMkLst>
            <pc:docMk/>
            <pc:sldMk cId="380714149" sldId="290"/>
            <ac:spMk id="5" creationId="{31E2C0A8-A2EB-4E99-B557-1ABB4E83E54C}"/>
          </ac:spMkLst>
        </pc:spChg>
        <pc:picChg chg="add mod ord">
          <ac:chgData name="BRATHWAITE,Nathan S" userId="e29c0907-3553-4ccb-a078-a351390d9521" providerId="ADAL" clId="{B7FF346A-40CA-4608-9AA8-D89636A70BA8}" dt="2021-05-23T18:20:33.171" v="3657" actId="1076"/>
          <ac:picMkLst>
            <pc:docMk/>
            <pc:sldMk cId="380714149" sldId="290"/>
            <ac:picMk id="6" creationId="{32FD9A67-B1B2-423F-BE00-B6B0AAB0FA2F}"/>
          </ac:picMkLst>
        </pc:picChg>
      </pc:sldChg>
      <pc:sldChg chg="modSp add mod modTransition modAnim">
        <pc:chgData name="BRATHWAITE,Nathan S" userId="e29c0907-3553-4ccb-a078-a351390d9521" providerId="ADAL" clId="{B7FF346A-40CA-4608-9AA8-D89636A70BA8}" dt="2021-05-23T18:29:51.434" v="3759"/>
        <pc:sldMkLst>
          <pc:docMk/>
          <pc:sldMk cId="1074489363" sldId="291"/>
        </pc:sldMkLst>
        <pc:spChg chg="mod">
          <ac:chgData name="BRATHWAITE,Nathan S" userId="e29c0907-3553-4ccb-a078-a351390d9521" providerId="ADAL" clId="{B7FF346A-40CA-4608-9AA8-D89636A70BA8}" dt="2021-05-23T18:22:57.644" v="3674" actId="207"/>
          <ac:spMkLst>
            <pc:docMk/>
            <pc:sldMk cId="1074489363" sldId="291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6:32.739" v="3718" actId="20577"/>
          <ac:spMkLst>
            <pc:docMk/>
            <pc:sldMk cId="1074489363" sldId="291"/>
            <ac:spMk id="4" creationId="{2D5E816C-0200-4A9E-B96D-EADCF3ACC5D5}"/>
          </ac:spMkLst>
        </pc:spChg>
      </pc:sldChg>
      <pc:sldMasterChg chg="setBg modSldLayout">
        <pc:chgData name="BRATHWAITE,Nathan S" userId="e29c0907-3553-4ccb-a078-a351390d9521" providerId="ADAL" clId="{B7FF346A-40CA-4608-9AA8-D89636A70BA8}" dt="2021-05-23T14:14:00.394" v="335"/>
        <pc:sldMasterMkLst>
          <pc:docMk/>
          <pc:sldMasterMk cId="3528990227" sldId="2147483648"/>
        </pc:sldMasterMkLst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817292300" sldId="2147483649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909316159" sldId="2147483650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1112272266" sldId="2147483651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3391404743" sldId="2147483652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2823679579" sldId="2147483653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1193373192" sldId="2147483654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3008645514" sldId="2147483655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1455756208" sldId="2147483656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898138604" sldId="2147483657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777615492" sldId="2147483658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194031063" sldId="2147483659"/>
          </pc:sldLayoutMkLst>
        </pc:sldLayoutChg>
      </pc:sldMasterChg>
    </pc:docChg>
  </pc:docChgLst>
  <pc:docChgLst>
    <pc:chgData name="BRATHWAITE,Nathan S" userId="e29c0907-3553-4ccb-a078-a351390d9521" providerId="ADAL" clId="{9C0737BE-1E56-46EF-88B3-59DA65D9ED05}"/>
    <pc:docChg chg="undo custSel addSld delSld modSld sldOrd">
      <pc:chgData name="BRATHWAITE,Nathan S" userId="e29c0907-3553-4ccb-a078-a351390d9521" providerId="ADAL" clId="{9C0737BE-1E56-46EF-88B3-59DA65D9ED05}" dt="2021-05-24T00:26:33.379" v="2901" actId="208"/>
      <pc:docMkLst>
        <pc:docMk/>
      </pc:docMkLst>
      <pc:sldChg chg="addSp modSp mod">
        <pc:chgData name="BRATHWAITE,Nathan S" userId="e29c0907-3553-4ccb-a078-a351390d9521" providerId="ADAL" clId="{9C0737BE-1E56-46EF-88B3-59DA65D9ED05}" dt="2021-05-23T22:49:52.041" v="2036" actId="1076"/>
        <pc:sldMkLst>
          <pc:docMk/>
          <pc:sldMk cId="1984520760" sldId="256"/>
        </pc:sldMkLst>
        <pc:spChg chg="mod">
          <ac:chgData name="BRATHWAITE,Nathan S" userId="e29c0907-3553-4ccb-a078-a351390d9521" providerId="ADAL" clId="{9C0737BE-1E56-46EF-88B3-59DA65D9ED05}" dt="2021-05-23T22:49:47.211" v="2035" actId="1076"/>
          <ac:spMkLst>
            <pc:docMk/>
            <pc:sldMk cId="1984520760" sldId="256"/>
            <ac:spMk id="3" creationId="{B0557058-78D3-4B6F-B587-7C249580241E}"/>
          </ac:spMkLst>
        </pc:spChg>
        <pc:spChg chg="ord">
          <ac:chgData name="BRATHWAITE,Nathan S" userId="e29c0907-3553-4ccb-a078-a351390d9521" providerId="ADAL" clId="{9C0737BE-1E56-46EF-88B3-59DA65D9ED05}" dt="2021-05-23T18:51:36.467" v="200" actId="167"/>
          <ac:spMkLst>
            <pc:docMk/>
            <pc:sldMk cId="1984520760" sldId="256"/>
            <ac:spMk id="8" creationId="{CB1AB2E0-3515-43A5-B0F8-2E0F4EABE103}"/>
          </ac:spMkLst>
        </pc:spChg>
        <pc:spChg chg="mod">
          <ac:chgData name="BRATHWAITE,Nathan S" userId="e29c0907-3553-4ccb-a078-a351390d9521" providerId="ADAL" clId="{9C0737BE-1E56-46EF-88B3-59DA65D9ED05}" dt="2021-05-23T22:49:52.041" v="2036" actId="1076"/>
          <ac:spMkLst>
            <pc:docMk/>
            <pc:sldMk cId="1984520760" sldId="256"/>
            <ac:spMk id="13" creationId="{C0F323B5-5FB6-4B0C-8C94-CF5C1710FB4B}"/>
          </ac:spMkLst>
        </pc:spChg>
        <pc:picChg chg="add mod ord">
          <ac:chgData name="BRATHWAITE,Nathan S" userId="e29c0907-3553-4ccb-a078-a351390d9521" providerId="ADAL" clId="{9C0737BE-1E56-46EF-88B3-59DA65D9ED05}" dt="2021-05-23T18:51:33.399" v="199" actId="167"/>
          <ac:picMkLst>
            <pc:docMk/>
            <pc:sldMk cId="1984520760" sldId="256"/>
            <ac:picMk id="2" creationId="{A830BFBC-D943-4598-9C30-30528E0045B0}"/>
          </ac:picMkLst>
        </pc:picChg>
        <pc:picChg chg="mod">
          <ac:chgData name="BRATHWAITE,Nathan S" userId="e29c0907-3553-4ccb-a078-a351390d9521" providerId="ADAL" clId="{9C0737BE-1E56-46EF-88B3-59DA65D9ED05}" dt="2021-05-23T18:51:45.806" v="202" actId="1076"/>
          <ac:picMkLst>
            <pc:docMk/>
            <pc:sldMk cId="1984520760" sldId="256"/>
            <ac:picMk id="5" creationId="{3765AA4C-043D-4A48-BFC1-891E7AAA2B2D}"/>
          </ac:picMkLst>
        </pc:picChg>
      </pc:sldChg>
      <pc:sldChg chg="modSp mod">
        <pc:chgData name="BRATHWAITE,Nathan S" userId="e29c0907-3553-4ccb-a078-a351390d9521" providerId="ADAL" clId="{9C0737BE-1E56-46EF-88B3-59DA65D9ED05}" dt="2021-05-23T18:51:52.543" v="203" actId="313"/>
        <pc:sldMkLst>
          <pc:docMk/>
          <pc:sldMk cId="3761423079" sldId="257"/>
        </pc:sldMkLst>
        <pc:spChg chg="mod">
          <ac:chgData name="BRATHWAITE,Nathan S" userId="e29c0907-3553-4ccb-a078-a351390d9521" providerId="ADAL" clId="{9C0737BE-1E56-46EF-88B3-59DA65D9ED05}" dt="2021-05-23T18:51:52.543" v="203" actId="313"/>
          <ac:spMkLst>
            <pc:docMk/>
            <pc:sldMk cId="3761423079" sldId="257"/>
            <ac:spMk id="3" creationId="{FF601187-AEF7-48E4-811C-E751E1B4BD1E}"/>
          </ac:spMkLst>
        </pc:spChg>
      </pc:sldChg>
      <pc:sldChg chg="del">
        <pc:chgData name="BRATHWAITE,Nathan S" userId="e29c0907-3553-4ccb-a078-a351390d9521" providerId="ADAL" clId="{9C0737BE-1E56-46EF-88B3-59DA65D9ED05}" dt="2021-05-23T22:50:12.548" v="2037" actId="2696"/>
        <pc:sldMkLst>
          <pc:docMk/>
          <pc:sldMk cId="294200612" sldId="258"/>
        </pc:sldMkLst>
      </pc:sldChg>
      <pc:sldChg chg="modSp mod">
        <pc:chgData name="BRATHWAITE,Nathan S" userId="e29c0907-3553-4ccb-a078-a351390d9521" providerId="ADAL" clId="{9C0737BE-1E56-46EF-88B3-59DA65D9ED05}" dt="2021-05-23T18:48:39.908" v="135" actId="20577"/>
        <pc:sldMkLst>
          <pc:docMk/>
          <pc:sldMk cId="2526004700" sldId="276"/>
        </pc:sldMkLst>
        <pc:spChg chg="mod">
          <ac:chgData name="BRATHWAITE,Nathan S" userId="e29c0907-3553-4ccb-a078-a351390d9521" providerId="ADAL" clId="{9C0737BE-1E56-46EF-88B3-59DA65D9ED05}" dt="2021-05-23T18:48:39.908" v="135" actId="20577"/>
          <ac:spMkLst>
            <pc:docMk/>
            <pc:sldMk cId="2526004700" sldId="276"/>
            <ac:spMk id="4" creationId="{2D5E816C-0200-4A9E-B96D-EADCF3ACC5D5}"/>
          </ac:spMkLst>
        </pc:spChg>
      </pc:sldChg>
      <pc:sldChg chg="modSp mod">
        <pc:chgData name="BRATHWAITE,Nathan S" userId="e29c0907-3553-4ccb-a078-a351390d9521" providerId="ADAL" clId="{9C0737BE-1E56-46EF-88B3-59DA65D9ED05}" dt="2021-05-23T18:52:23.606" v="270" actId="1076"/>
        <pc:sldMkLst>
          <pc:docMk/>
          <pc:sldMk cId="3275982884" sldId="277"/>
        </pc:sldMkLst>
        <pc:spChg chg="mod">
          <ac:chgData name="BRATHWAITE,Nathan S" userId="e29c0907-3553-4ccb-a078-a351390d9521" providerId="ADAL" clId="{9C0737BE-1E56-46EF-88B3-59DA65D9ED05}" dt="2021-05-23T18:52:23.606" v="270" actId="1076"/>
          <ac:spMkLst>
            <pc:docMk/>
            <pc:sldMk cId="3275982884" sldId="277"/>
            <ac:spMk id="4" creationId="{2D5E816C-0200-4A9E-B96D-EADCF3ACC5D5}"/>
          </ac:spMkLst>
        </pc:spChg>
      </pc:sldChg>
      <pc:sldChg chg="addSp delSp modSp mod delAnim">
        <pc:chgData name="BRATHWAITE,Nathan S" userId="e29c0907-3553-4ccb-a078-a351390d9521" providerId="ADAL" clId="{9C0737BE-1E56-46EF-88B3-59DA65D9ED05}" dt="2021-05-23T22:51:30.660" v="2123" actId="1076"/>
        <pc:sldMkLst>
          <pc:docMk/>
          <pc:sldMk cId="2546031854" sldId="278"/>
        </pc:sldMkLst>
        <pc:spChg chg="mod">
          <ac:chgData name="BRATHWAITE,Nathan S" userId="e29c0907-3553-4ccb-a078-a351390d9521" providerId="ADAL" clId="{9C0737BE-1E56-46EF-88B3-59DA65D9ED05}" dt="2021-05-23T18:52:29.278" v="271" actId="20577"/>
          <ac:spMkLst>
            <pc:docMk/>
            <pc:sldMk cId="2546031854" sldId="278"/>
            <ac:spMk id="4" creationId="{2D5E816C-0200-4A9E-B96D-EADCF3ACC5D5}"/>
          </ac:spMkLst>
        </pc:spChg>
        <pc:spChg chg="mod">
          <ac:chgData name="BRATHWAITE,Nathan S" userId="e29c0907-3553-4ccb-a078-a351390d9521" providerId="ADAL" clId="{9C0737BE-1E56-46EF-88B3-59DA65D9ED05}" dt="2021-05-23T22:51:22.714" v="2122" actId="20577"/>
          <ac:spMkLst>
            <pc:docMk/>
            <pc:sldMk cId="2546031854" sldId="278"/>
            <ac:spMk id="11" creationId="{9E2EAA26-FDB2-4047-A916-ADC7809860AC}"/>
          </ac:spMkLst>
        </pc:spChg>
        <pc:picChg chg="add mod">
          <ac:chgData name="BRATHWAITE,Nathan S" userId="e29c0907-3553-4ccb-a078-a351390d9521" providerId="ADAL" clId="{9C0737BE-1E56-46EF-88B3-59DA65D9ED05}" dt="2021-05-23T22:51:30.660" v="2123" actId="1076"/>
          <ac:picMkLst>
            <pc:docMk/>
            <pc:sldMk cId="2546031854" sldId="278"/>
            <ac:picMk id="6" creationId="{A094D768-EB08-47E9-ABE7-8B7A4C468F05}"/>
          </ac:picMkLst>
        </pc:picChg>
        <pc:picChg chg="del">
          <ac:chgData name="BRATHWAITE,Nathan S" userId="e29c0907-3553-4ccb-a078-a351390d9521" providerId="ADAL" clId="{9C0737BE-1E56-46EF-88B3-59DA65D9ED05}" dt="2021-05-23T18:49:32.380" v="143" actId="21"/>
          <ac:picMkLst>
            <pc:docMk/>
            <pc:sldMk cId="2546031854" sldId="278"/>
            <ac:picMk id="9" creationId="{7A533987-0E46-48E7-B6DE-569DC845C713}"/>
          </ac:picMkLst>
        </pc:picChg>
      </pc:sldChg>
      <pc:sldChg chg="addSp delSp modSp mod delAnim">
        <pc:chgData name="BRATHWAITE,Nathan S" userId="e29c0907-3553-4ccb-a078-a351390d9521" providerId="ADAL" clId="{9C0737BE-1E56-46EF-88B3-59DA65D9ED05}" dt="2021-05-23T19:00:11.411" v="309" actId="1076"/>
        <pc:sldMkLst>
          <pc:docMk/>
          <pc:sldMk cId="790984181" sldId="279"/>
        </pc:sldMkLst>
        <pc:spChg chg="mod">
          <ac:chgData name="BRATHWAITE,Nathan S" userId="e29c0907-3553-4ccb-a078-a351390d9521" providerId="ADAL" clId="{9C0737BE-1E56-46EF-88B3-59DA65D9ED05}" dt="2021-05-23T18:53:08.007" v="288" actId="20577"/>
          <ac:spMkLst>
            <pc:docMk/>
            <pc:sldMk cId="790984181" sldId="279"/>
            <ac:spMk id="4" creationId="{2D5E816C-0200-4A9E-B96D-EADCF3ACC5D5}"/>
          </ac:spMkLst>
        </pc:spChg>
        <pc:spChg chg="mod">
          <ac:chgData name="BRATHWAITE,Nathan S" userId="e29c0907-3553-4ccb-a078-a351390d9521" providerId="ADAL" clId="{9C0737BE-1E56-46EF-88B3-59DA65D9ED05}" dt="2021-05-23T18:55:48.069" v="307" actId="207"/>
          <ac:spMkLst>
            <pc:docMk/>
            <pc:sldMk cId="790984181" sldId="279"/>
            <ac:spMk id="5" creationId="{31E2C0A8-A2EB-4E99-B557-1ABB4E83E54C}"/>
          </ac:spMkLst>
        </pc:spChg>
        <pc:spChg chg="ord">
          <ac:chgData name="BRATHWAITE,Nathan S" userId="e29c0907-3553-4ccb-a078-a351390d9521" providerId="ADAL" clId="{9C0737BE-1E56-46EF-88B3-59DA65D9ED05}" dt="2021-05-23T18:55:00.210" v="293" actId="167"/>
          <ac:spMkLst>
            <pc:docMk/>
            <pc:sldMk cId="790984181" sldId="279"/>
            <ac:spMk id="7" creationId="{CF08D173-A07D-464E-814C-F4A67B310A74}"/>
          </ac:spMkLst>
        </pc:spChg>
        <pc:spChg chg="mod">
          <ac:chgData name="BRATHWAITE,Nathan S" userId="e29c0907-3553-4ccb-a078-a351390d9521" providerId="ADAL" clId="{9C0737BE-1E56-46EF-88B3-59DA65D9ED05}" dt="2021-05-23T18:55:23.679" v="303" actId="1076"/>
          <ac:spMkLst>
            <pc:docMk/>
            <pc:sldMk cId="790984181" sldId="279"/>
            <ac:spMk id="10" creationId="{1717B57B-AD2F-4B78-B3ED-71079A75CE3A}"/>
          </ac:spMkLst>
        </pc:spChg>
        <pc:spChg chg="mod">
          <ac:chgData name="BRATHWAITE,Nathan S" userId="e29c0907-3553-4ccb-a078-a351390d9521" providerId="ADAL" clId="{9C0737BE-1E56-46EF-88B3-59DA65D9ED05}" dt="2021-05-23T18:55:30.556" v="304" actId="1076"/>
          <ac:spMkLst>
            <pc:docMk/>
            <pc:sldMk cId="790984181" sldId="279"/>
            <ac:spMk id="12" creationId="{D191636B-852E-4E30-81A7-1E391F4AB98D}"/>
          </ac:spMkLst>
        </pc:spChg>
        <pc:picChg chg="del">
          <ac:chgData name="BRATHWAITE,Nathan S" userId="e29c0907-3553-4ccb-a078-a351390d9521" providerId="ADAL" clId="{9C0737BE-1E56-46EF-88B3-59DA65D9ED05}" dt="2021-05-23T18:53:12.342" v="289" actId="21"/>
          <ac:picMkLst>
            <pc:docMk/>
            <pc:sldMk cId="790984181" sldId="279"/>
            <ac:picMk id="6" creationId="{B217DE0C-80E6-4D41-B59D-EC173C3D695F}"/>
          </ac:picMkLst>
        </pc:picChg>
        <pc:picChg chg="add mod ord">
          <ac:chgData name="BRATHWAITE,Nathan S" userId="e29c0907-3553-4ccb-a078-a351390d9521" providerId="ADAL" clId="{9C0737BE-1E56-46EF-88B3-59DA65D9ED05}" dt="2021-05-23T19:00:11.411" v="309" actId="1076"/>
          <ac:picMkLst>
            <pc:docMk/>
            <pc:sldMk cId="790984181" sldId="279"/>
            <ac:picMk id="8" creationId="{ED368049-E7ED-4E76-B3A2-9BE8EBA87AEC}"/>
          </ac:picMkLst>
        </pc:picChg>
      </pc:sldChg>
      <pc:sldChg chg="addSp delSp modSp mod">
        <pc:chgData name="BRATHWAITE,Nathan S" userId="e29c0907-3553-4ccb-a078-a351390d9521" providerId="ADAL" clId="{9C0737BE-1E56-46EF-88B3-59DA65D9ED05}" dt="2021-05-23T19:18:42.479" v="824" actId="2085"/>
        <pc:sldMkLst>
          <pc:docMk/>
          <pc:sldMk cId="1212326128" sldId="280"/>
        </pc:sldMkLst>
        <pc:spChg chg="mod">
          <ac:chgData name="BRATHWAITE,Nathan S" userId="e29c0907-3553-4ccb-a078-a351390d9521" providerId="ADAL" clId="{9C0737BE-1E56-46EF-88B3-59DA65D9ED05}" dt="2021-05-23T19:05:42.680" v="407" actId="20577"/>
          <ac:spMkLst>
            <pc:docMk/>
            <pc:sldMk cId="1212326128" sldId="280"/>
            <ac:spMk id="4" creationId="{2D5E816C-0200-4A9E-B96D-EADCF3ACC5D5}"/>
          </ac:spMkLst>
        </pc:spChg>
        <pc:spChg chg="mod">
          <ac:chgData name="BRATHWAITE,Nathan S" userId="e29c0907-3553-4ccb-a078-a351390d9521" providerId="ADAL" clId="{9C0737BE-1E56-46EF-88B3-59DA65D9ED05}" dt="2021-05-23T19:18:28.530" v="816" actId="1076"/>
          <ac:spMkLst>
            <pc:docMk/>
            <pc:sldMk cId="1212326128" sldId="280"/>
            <ac:spMk id="7" creationId="{CF08D173-A07D-464E-814C-F4A67B310A74}"/>
          </ac:spMkLst>
        </pc:spChg>
        <pc:spChg chg="add mod">
          <ac:chgData name="BRATHWAITE,Nathan S" userId="e29c0907-3553-4ccb-a078-a351390d9521" providerId="ADAL" clId="{9C0737BE-1E56-46EF-88B3-59DA65D9ED05}" dt="2021-05-23T19:18:42.479" v="824" actId="2085"/>
          <ac:spMkLst>
            <pc:docMk/>
            <pc:sldMk cId="1212326128" sldId="280"/>
            <ac:spMk id="8" creationId="{9551CF1D-D335-492A-8B61-9245CEBC5775}"/>
          </ac:spMkLst>
        </pc:spChg>
        <pc:picChg chg="add mod">
          <ac:chgData name="BRATHWAITE,Nathan S" userId="e29c0907-3553-4ccb-a078-a351390d9521" providerId="ADAL" clId="{9C0737BE-1E56-46EF-88B3-59DA65D9ED05}" dt="2021-05-23T19:05:32.900" v="383" actId="1076"/>
          <ac:picMkLst>
            <pc:docMk/>
            <pc:sldMk cId="1212326128" sldId="280"/>
            <ac:picMk id="6" creationId="{CB27C59F-CFF2-4F3A-BE14-122911F69B63}"/>
          </ac:picMkLst>
        </pc:picChg>
        <pc:picChg chg="del">
          <ac:chgData name="BRATHWAITE,Nathan S" userId="e29c0907-3553-4ccb-a078-a351390d9521" providerId="ADAL" clId="{9C0737BE-1E56-46EF-88B3-59DA65D9ED05}" dt="2021-05-23T19:03:42.064" v="379" actId="21"/>
          <ac:picMkLst>
            <pc:docMk/>
            <pc:sldMk cId="1212326128" sldId="280"/>
            <ac:picMk id="9" creationId="{D6FD370F-A9B6-4448-A7EF-C523FE8C570E}"/>
          </ac:picMkLst>
        </pc:picChg>
      </pc:sldChg>
      <pc:sldChg chg="addSp delSp modSp mod delAnim modAnim">
        <pc:chgData name="BRATHWAITE,Nathan S" userId="e29c0907-3553-4ccb-a078-a351390d9521" providerId="ADAL" clId="{9C0737BE-1E56-46EF-88B3-59DA65D9ED05}" dt="2021-05-23T23:46:06.996" v="2851" actId="33524"/>
        <pc:sldMkLst>
          <pc:docMk/>
          <pc:sldMk cId="78580816" sldId="281"/>
        </pc:sldMkLst>
        <pc:spChg chg="mod">
          <ac:chgData name="BRATHWAITE,Nathan S" userId="e29c0907-3553-4ccb-a078-a351390d9521" providerId="ADAL" clId="{9C0737BE-1E56-46EF-88B3-59DA65D9ED05}" dt="2021-05-23T23:46:06.996" v="2851" actId="33524"/>
          <ac:spMkLst>
            <pc:docMk/>
            <pc:sldMk cId="78580816" sldId="281"/>
            <ac:spMk id="4" creationId="{2D5E816C-0200-4A9E-B96D-EADCF3ACC5D5}"/>
          </ac:spMkLst>
        </pc:spChg>
        <pc:picChg chg="del">
          <ac:chgData name="BRATHWAITE,Nathan S" userId="e29c0907-3553-4ccb-a078-a351390d9521" providerId="ADAL" clId="{9C0737BE-1E56-46EF-88B3-59DA65D9ED05}" dt="2021-05-23T19:06:07.688" v="408" actId="21"/>
          <ac:picMkLst>
            <pc:docMk/>
            <pc:sldMk cId="78580816" sldId="281"/>
            <ac:picMk id="6" creationId="{ABD884BC-FF72-451D-82ED-A5FDAC9E6515}"/>
          </ac:picMkLst>
        </pc:picChg>
        <pc:picChg chg="add del mod">
          <ac:chgData name="BRATHWAITE,Nathan S" userId="e29c0907-3553-4ccb-a078-a351390d9521" providerId="ADAL" clId="{9C0737BE-1E56-46EF-88B3-59DA65D9ED05}" dt="2021-05-23T19:06:09.137" v="410"/>
          <ac:picMkLst>
            <pc:docMk/>
            <pc:sldMk cId="78580816" sldId="281"/>
            <ac:picMk id="8" creationId="{288B1BAD-955F-4B01-B856-0BC378B186CA}"/>
          </ac:picMkLst>
        </pc:picChg>
        <pc:picChg chg="add mod">
          <ac:chgData name="BRATHWAITE,Nathan S" userId="e29c0907-3553-4ccb-a078-a351390d9521" providerId="ADAL" clId="{9C0737BE-1E56-46EF-88B3-59DA65D9ED05}" dt="2021-05-23T19:07:39.818" v="450" actId="1076"/>
          <ac:picMkLst>
            <pc:docMk/>
            <pc:sldMk cId="78580816" sldId="281"/>
            <ac:picMk id="9" creationId="{B5626900-4944-4B72-96FD-446A9BB8BAD2}"/>
          </ac:picMkLst>
        </pc:picChg>
      </pc:sldChg>
      <pc:sldChg chg="addSp modSp mod modAnim">
        <pc:chgData name="BRATHWAITE,Nathan S" userId="e29c0907-3553-4ccb-a078-a351390d9521" providerId="ADAL" clId="{9C0737BE-1E56-46EF-88B3-59DA65D9ED05}" dt="2021-05-24T00:26:33.379" v="2901" actId="208"/>
        <pc:sldMkLst>
          <pc:docMk/>
          <pc:sldMk cId="1201428962" sldId="282"/>
        </pc:sldMkLst>
        <pc:spChg chg="mod">
          <ac:chgData name="BRATHWAITE,Nathan S" userId="e29c0907-3553-4ccb-a078-a351390d9521" providerId="ADAL" clId="{9C0737BE-1E56-46EF-88B3-59DA65D9ED05}" dt="2021-05-23T19:21:49.005" v="997" actId="20577"/>
          <ac:spMkLst>
            <pc:docMk/>
            <pc:sldMk cId="1201428962" sldId="282"/>
            <ac:spMk id="2" creationId="{54DBE3E0-5A9B-43FD-A4AC-F9B1BB733C4E}"/>
          </ac:spMkLst>
        </pc:spChg>
        <pc:spChg chg="mod">
          <ac:chgData name="BRATHWAITE,Nathan S" userId="e29c0907-3553-4ccb-a078-a351390d9521" providerId="ADAL" clId="{9C0737BE-1E56-46EF-88B3-59DA65D9ED05}" dt="2021-05-24T00:06:25.501" v="2853"/>
          <ac:spMkLst>
            <pc:docMk/>
            <pc:sldMk cId="1201428962" sldId="282"/>
            <ac:spMk id="4" creationId="{2D5E816C-0200-4A9E-B96D-EADCF3ACC5D5}"/>
          </ac:spMkLst>
        </pc:spChg>
        <pc:spChg chg="add mod">
          <ac:chgData name="BRATHWAITE,Nathan S" userId="e29c0907-3553-4ccb-a078-a351390d9521" providerId="ADAL" clId="{9C0737BE-1E56-46EF-88B3-59DA65D9ED05}" dt="2021-05-24T00:26:17.050" v="2900" actId="2711"/>
          <ac:spMkLst>
            <pc:docMk/>
            <pc:sldMk cId="1201428962" sldId="282"/>
            <ac:spMk id="8" creationId="{FC4C1A1B-070B-4817-AF5B-419BF2EDC8A4}"/>
          </ac:spMkLst>
        </pc:spChg>
        <pc:graphicFrameChg chg="add mod">
          <ac:chgData name="BRATHWAITE,Nathan S" userId="e29c0907-3553-4ccb-a078-a351390d9521" providerId="ADAL" clId="{9C0737BE-1E56-46EF-88B3-59DA65D9ED05}" dt="2021-05-24T00:07:31.368" v="2858"/>
          <ac:graphicFrameMkLst>
            <pc:docMk/>
            <pc:sldMk cId="1201428962" sldId="282"/>
            <ac:graphicFrameMk id="3" creationId="{2696E929-8500-4C91-9198-33A9E86CDE6D}"/>
          </ac:graphicFrameMkLst>
        </pc:graphicFrameChg>
        <pc:cxnChg chg="add mod">
          <ac:chgData name="BRATHWAITE,Nathan S" userId="e29c0907-3553-4ccb-a078-a351390d9521" providerId="ADAL" clId="{9C0737BE-1E56-46EF-88B3-59DA65D9ED05}" dt="2021-05-24T00:26:33.379" v="2901" actId="208"/>
          <ac:cxnSpMkLst>
            <pc:docMk/>
            <pc:sldMk cId="1201428962" sldId="282"/>
            <ac:cxnSpMk id="7" creationId="{348958E7-E6AE-4CE5-9C1A-D3A730FFCBB9}"/>
          </ac:cxnSpMkLst>
        </pc:cxnChg>
      </pc:sldChg>
      <pc:sldChg chg="addSp delSp modSp mod delAnim">
        <pc:chgData name="BRATHWAITE,Nathan S" userId="e29c0907-3553-4ccb-a078-a351390d9521" providerId="ADAL" clId="{9C0737BE-1E56-46EF-88B3-59DA65D9ED05}" dt="2021-05-23T23:20:58.764" v="2140" actId="1076"/>
        <pc:sldMkLst>
          <pc:docMk/>
          <pc:sldMk cId="253662710" sldId="283"/>
        </pc:sldMkLst>
        <pc:spChg chg="mod">
          <ac:chgData name="BRATHWAITE,Nathan S" userId="e29c0907-3553-4ccb-a078-a351390d9521" providerId="ADAL" clId="{9C0737BE-1E56-46EF-88B3-59DA65D9ED05}" dt="2021-05-23T22:21:11.091" v="1895" actId="1076"/>
          <ac:spMkLst>
            <pc:docMk/>
            <pc:sldMk cId="253662710" sldId="283"/>
            <ac:spMk id="2" creationId="{54DBE3E0-5A9B-43FD-A4AC-F9B1BB733C4E}"/>
          </ac:spMkLst>
        </pc:spChg>
        <pc:spChg chg="mod ord">
          <ac:chgData name="BRATHWAITE,Nathan S" userId="e29c0907-3553-4ccb-a078-a351390d9521" providerId="ADAL" clId="{9C0737BE-1E56-46EF-88B3-59DA65D9ED05}" dt="2021-05-23T22:52:33.051" v="2138" actId="20577"/>
          <ac:spMkLst>
            <pc:docMk/>
            <pc:sldMk cId="253662710" sldId="283"/>
            <ac:spMk id="4" creationId="{2D5E816C-0200-4A9E-B96D-EADCF3ACC5D5}"/>
          </ac:spMkLst>
        </pc:spChg>
        <pc:spChg chg="mod">
          <ac:chgData name="BRATHWAITE,Nathan S" userId="e29c0907-3553-4ccb-a078-a351390d9521" providerId="ADAL" clId="{9C0737BE-1E56-46EF-88B3-59DA65D9ED05}" dt="2021-05-23T22:21:08.019" v="1894" actId="1076"/>
          <ac:spMkLst>
            <pc:docMk/>
            <pc:sldMk cId="253662710" sldId="283"/>
            <ac:spMk id="5" creationId="{31E2C0A8-A2EB-4E99-B557-1ABB4E83E54C}"/>
          </ac:spMkLst>
        </pc:spChg>
        <pc:spChg chg="mod ord">
          <ac:chgData name="BRATHWAITE,Nathan S" userId="e29c0907-3553-4ccb-a078-a351390d9521" providerId="ADAL" clId="{9C0737BE-1E56-46EF-88B3-59DA65D9ED05}" dt="2021-05-23T19:11:09.848" v="504" actId="1076"/>
          <ac:spMkLst>
            <pc:docMk/>
            <pc:sldMk cId="253662710" sldId="283"/>
            <ac:spMk id="7" creationId="{CF08D173-A07D-464E-814C-F4A67B310A74}"/>
          </ac:spMkLst>
        </pc:spChg>
        <pc:picChg chg="add mod">
          <ac:chgData name="BRATHWAITE,Nathan S" userId="e29c0907-3553-4ccb-a078-a351390d9521" providerId="ADAL" clId="{9C0737BE-1E56-46EF-88B3-59DA65D9ED05}" dt="2021-05-23T22:20:20.170" v="1884" actId="1076"/>
          <ac:picMkLst>
            <pc:docMk/>
            <pc:sldMk cId="253662710" sldId="283"/>
            <ac:picMk id="3" creationId="{3B6A0A8D-EFDA-4DFD-8DB6-FFCF7A5FA98C}"/>
          </ac:picMkLst>
        </pc:picChg>
        <pc:picChg chg="add del mod">
          <ac:chgData name="BRATHWAITE,Nathan S" userId="e29c0907-3553-4ccb-a078-a351390d9521" providerId="ADAL" clId="{9C0737BE-1E56-46EF-88B3-59DA65D9ED05}" dt="2021-05-23T19:09:06.779" v="488" actId="21"/>
          <ac:picMkLst>
            <pc:docMk/>
            <pc:sldMk cId="253662710" sldId="283"/>
            <ac:picMk id="6" creationId="{31A82303-27AD-4D0D-8CB6-554EA88A22CC}"/>
          </ac:picMkLst>
        </pc:picChg>
        <pc:picChg chg="add mod">
          <ac:chgData name="BRATHWAITE,Nathan S" userId="e29c0907-3553-4ccb-a078-a351390d9521" providerId="ADAL" clId="{9C0737BE-1E56-46EF-88B3-59DA65D9ED05}" dt="2021-05-23T23:20:58.764" v="2140" actId="1076"/>
          <ac:picMkLst>
            <pc:docMk/>
            <pc:sldMk cId="253662710" sldId="283"/>
            <ac:picMk id="8" creationId="{FD0BB842-4963-440D-9863-D08F308C24EB}"/>
          </ac:picMkLst>
        </pc:picChg>
        <pc:picChg chg="add mod ord">
          <ac:chgData name="BRATHWAITE,Nathan S" userId="e29c0907-3553-4ccb-a078-a351390d9521" providerId="ADAL" clId="{9C0737BE-1E56-46EF-88B3-59DA65D9ED05}" dt="2021-05-23T22:20:58.882" v="1893" actId="1076"/>
          <ac:picMkLst>
            <pc:docMk/>
            <pc:sldMk cId="253662710" sldId="283"/>
            <ac:picMk id="9" creationId="{8AA0C6D4-5112-4595-B60A-ED6ACECF12A7}"/>
          </ac:picMkLst>
        </pc:picChg>
        <pc:picChg chg="del">
          <ac:chgData name="BRATHWAITE,Nathan S" userId="e29c0907-3553-4ccb-a078-a351390d9521" providerId="ADAL" clId="{9C0737BE-1E56-46EF-88B3-59DA65D9ED05}" dt="2021-05-23T19:08:55.821" v="484" actId="21"/>
          <ac:picMkLst>
            <pc:docMk/>
            <pc:sldMk cId="253662710" sldId="283"/>
            <ac:picMk id="13" creationId="{3BCA3CB1-DFDF-42A5-A107-BD65A241C928}"/>
          </ac:picMkLst>
        </pc:picChg>
      </pc:sldChg>
      <pc:sldChg chg="addSp delSp modSp mod ord">
        <pc:chgData name="BRATHWAITE,Nathan S" userId="e29c0907-3553-4ccb-a078-a351390d9521" providerId="ADAL" clId="{9C0737BE-1E56-46EF-88B3-59DA65D9ED05}" dt="2021-05-23T23:30:19.378" v="2677" actId="20577"/>
        <pc:sldMkLst>
          <pc:docMk/>
          <pc:sldMk cId="3400238473" sldId="284"/>
        </pc:sldMkLst>
        <pc:spChg chg="mod">
          <ac:chgData name="BRATHWAITE,Nathan S" userId="e29c0907-3553-4ccb-a078-a351390d9521" providerId="ADAL" clId="{9C0737BE-1E56-46EF-88B3-59DA65D9ED05}" dt="2021-05-23T23:25:28.209" v="2553" actId="1076"/>
          <ac:spMkLst>
            <pc:docMk/>
            <pc:sldMk cId="3400238473" sldId="284"/>
            <ac:spMk id="2" creationId="{54DBE3E0-5A9B-43FD-A4AC-F9B1BB733C4E}"/>
          </ac:spMkLst>
        </pc:spChg>
        <pc:spChg chg="mod">
          <ac:chgData name="BRATHWAITE,Nathan S" userId="e29c0907-3553-4ccb-a078-a351390d9521" providerId="ADAL" clId="{9C0737BE-1E56-46EF-88B3-59DA65D9ED05}" dt="2021-05-23T23:30:19.378" v="2677" actId="20577"/>
          <ac:spMkLst>
            <pc:docMk/>
            <pc:sldMk cId="3400238473" sldId="284"/>
            <ac:spMk id="4" creationId="{2D5E816C-0200-4A9E-B96D-EADCF3ACC5D5}"/>
          </ac:spMkLst>
        </pc:spChg>
        <pc:spChg chg="add del mod">
          <ac:chgData name="BRATHWAITE,Nathan S" userId="e29c0907-3553-4ccb-a078-a351390d9521" providerId="ADAL" clId="{9C0737BE-1E56-46EF-88B3-59DA65D9ED05}" dt="2021-05-23T23:25:32.360" v="2555" actId="21"/>
          <ac:spMkLst>
            <pc:docMk/>
            <pc:sldMk cId="3400238473" sldId="284"/>
            <ac:spMk id="8" creationId="{BAF8DC63-5648-481E-AA13-DA45648AC711}"/>
          </ac:spMkLst>
        </pc:spChg>
        <pc:picChg chg="add del mod">
          <ac:chgData name="BRATHWAITE,Nathan S" userId="e29c0907-3553-4ccb-a078-a351390d9521" providerId="ADAL" clId="{9C0737BE-1E56-46EF-88B3-59DA65D9ED05}" dt="2021-05-23T23:25:29.781" v="2554" actId="21"/>
          <ac:picMkLst>
            <pc:docMk/>
            <pc:sldMk cId="3400238473" sldId="284"/>
            <ac:picMk id="6" creationId="{855374B2-67EC-41FF-8714-0FD47B8D6C06}"/>
          </ac:picMkLst>
        </pc:picChg>
        <pc:picChg chg="del">
          <ac:chgData name="BRATHWAITE,Nathan S" userId="e29c0907-3553-4ccb-a078-a351390d9521" providerId="ADAL" clId="{9C0737BE-1E56-46EF-88B3-59DA65D9ED05}" dt="2021-05-23T19:11:33.862" v="505" actId="21"/>
          <ac:picMkLst>
            <pc:docMk/>
            <pc:sldMk cId="3400238473" sldId="284"/>
            <ac:picMk id="9" creationId="{BF7EB685-9905-4FF9-9925-385E7A30736D}"/>
          </ac:picMkLst>
        </pc:picChg>
        <pc:picChg chg="add mod">
          <ac:chgData name="BRATHWAITE,Nathan S" userId="e29c0907-3553-4ccb-a078-a351390d9521" providerId="ADAL" clId="{9C0737BE-1E56-46EF-88B3-59DA65D9ED05}" dt="2021-05-23T23:28:31.823" v="2558" actId="1076"/>
          <ac:picMkLst>
            <pc:docMk/>
            <pc:sldMk cId="3400238473" sldId="284"/>
            <ac:picMk id="9" creationId="{E97CD3E1-586C-4083-9E7B-5F76DC1D38C6}"/>
          </ac:picMkLst>
        </pc:picChg>
        <pc:picChg chg="del">
          <ac:chgData name="BRATHWAITE,Nathan S" userId="e29c0907-3553-4ccb-a078-a351390d9521" providerId="ADAL" clId="{9C0737BE-1E56-46EF-88B3-59DA65D9ED05}" dt="2021-05-23T19:11:35.463" v="506" actId="21"/>
          <ac:picMkLst>
            <pc:docMk/>
            <pc:sldMk cId="3400238473" sldId="284"/>
            <ac:picMk id="11" creationId="{553E4828-274B-497D-947A-87D9CA5EF914}"/>
          </ac:picMkLst>
        </pc:picChg>
      </pc:sldChg>
      <pc:sldChg chg="modSp del mod">
        <pc:chgData name="BRATHWAITE,Nathan S" userId="e29c0907-3553-4ccb-a078-a351390d9521" providerId="ADAL" clId="{9C0737BE-1E56-46EF-88B3-59DA65D9ED05}" dt="2021-05-23T19:14:10.317" v="710" actId="47"/>
        <pc:sldMkLst>
          <pc:docMk/>
          <pc:sldMk cId="4151301744" sldId="285"/>
        </pc:sldMkLst>
        <pc:spChg chg="mod">
          <ac:chgData name="BRATHWAITE,Nathan S" userId="e29c0907-3553-4ccb-a078-a351390d9521" providerId="ADAL" clId="{9C0737BE-1E56-46EF-88B3-59DA65D9ED05}" dt="2021-05-23T19:10:06.708" v="489" actId="1076"/>
          <ac:spMkLst>
            <pc:docMk/>
            <pc:sldMk cId="4151301744" sldId="285"/>
            <ac:spMk id="2" creationId="{54DBE3E0-5A9B-43FD-A4AC-F9B1BB733C4E}"/>
          </ac:spMkLst>
        </pc:spChg>
      </pc:sldChg>
      <pc:sldChg chg="addSp delSp modSp mod">
        <pc:chgData name="BRATHWAITE,Nathan S" userId="e29c0907-3553-4ccb-a078-a351390d9521" providerId="ADAL" clId="{9C0737BE-1E56-46EF-88B3-59DA65D9ED05}" dt="2021-05-23T23:21:35.693" v="2143" actId="1076"/>
        <pc:sldMkLst>
          <pc:docMk/>
          <pc:sldMk cId="1953522750" sldId="286"/>
        </pc:sldMkLst>
        <pc:spChg chg="mod">
          <ac:chgData name="BRATHWAITE,Nathan S" userId="e29c0907-3553-4ccb-a078-a351390d9521" providerId="ADAL" clId="{9C0737BE-1E56-46EF-88B3-59DA65D9ED05}" dt="2021-05-23T19:15:33.821" v="757" actId="20577"/>
          <ac:spMkLst>
            <pc:docMk/>
            <pc:sldMk cId="1953522750" sldId="286"/>
            <ac:spMk id="4" creationId="{2D5E816C-0200-4A9E-B96D-EADCF3ACC5D5}"/>
          </ac:spMkLst>
        </pc:spChg>
        <pc:picChg chg="add del mod">
          <ac:chgData name="BRATHWAITE,Nathan S" userId="e29c0907-3553-4ccb-a078-a351390d9521" providerId="ADAL" clId="{9C0737BE-1E56-46EF-88B3-59DA65D9ED05}" dt="2021-05-23T19:13:02.286" v="591"/>
          <ac:picMkLst>
            <pc:docMk/>
            <pc:sldMk cId="1953522750" sldId="286"/>
            <ac:picMk id="6" creationId="{F3E1A6BF-B9E0-4A83-90AB-107E71F59F41}"/>
          </ac:picMkLst>
        </pc:picChg>
        <pc:picChg chg="add mod">
          <ac:chgData name="BRATHWAITE,Nathan S" userId="e29c0907-3553-4ccb-a078-a351390d9521" providerId="ADAL" clId="{9C0737BE-1E56-46EF-88B3-59DA65D9ED05}" dt="2021-05-23T23:21:35.693" v="2143" actId="1076"/>
          <ac:picMkLst>
            <pc:docMk/>
            <pc:sldMk cId="1953522750" sldId="286"/>
            <ac:picMk id="8" creationId="{35AC78C4-928A-4DE0-B283-D5749648D5A0}"/>
          </ac:picMkLst>
        </pc:picChg>
        <pc:picChg chg="del">
          <ac:chgData name="BRATHWAITE,Nathan S" userId="e29c0907-3553-4ccb-a078-a351390d9521" providerId="ADAL" clId="{9C0737BE-1E56-46EF-88B3-59DA65D9ED05}" dt="2021-05-23T19:12:56.132" v="587" actId="21"/>
          <ac:picMkLst>
            <pc:docMk/>
            <pc:sldMk cId="1953522750" sldId="286"/>
            <ac:picMk id="9" creationId="{7E37FDD1-EE50-4616-A92E-9A49477D8A1A}"/>
          </ac:picMkLst>
        </pc:picChg>
        <pc:picChg chg="add mod">
          <ac:chgData name="BRATHWAITE,Nathan S" userId="e29c0907-3553-4ccb-a078-a351390d9521" providerId="ADAL" clId="{9C0737BE-1E56-46EF-88B3-59DA65D9ED05}" dt="2021-05-23T19:13:12.943" v="597" actId="1076"/>
          <ac:picMkLst>
            <pc:docMk/>
            <pc:sldMk cId="1953522750" sldId="286"/>
            <ac:picMk id="10" creationId="{1AAA8973-5780-4F4A-BA67-BAD776452D71}"/>
          </ac:picMkLst>
        </pc:picChg>
      </pc:sldChg>
      <pc:sldChg chg="addSp delSp modSp mod">
        <pc:chgData name="BRATHWAITE,Nathan S" userId="e29c0907-3553-4ccb-a078-a351390d9521" providerId="ADAL" clId="{9C0737BE-1E56-46EF-88B3-59DA65D9ED05}" dt="2021-05-23T19:17:43.377" v="813" actId="20577"/>
        <pc:sldMkLst>
          <pc:docMk/>
          <pc:sldMk cId="944644341" sldId="287"/>
        </pc:sldMkLst>
        <pc:spChg chg="mod">
          <ac:chgData name="BRATHWAITE,Nathan S" userId="e29c0907-3553-4ccb-a078-a351390d9521" providerId="ADAL" clId="{9C0737BE-1E56-46EF-88B3-59DA65D9ED05}" dt="2021-05-23T19:17:43.377" v="813" actId="20577"/>
          <ac:spMkLst>
            <pc:docMk/>
            <pc:sldMk cId="944644341" sldId="287"/>
            <ac:spMk id="4" creationId="{2D5E816C-0200-4A9E-B96D-EADCF3ACC5D5}"/>
          </ac:spMkLst>
        </pc:spChg>
        <pc:spChg chg="mod ord">
          <ac:chgData name="BRATHWAITE,Nathan S" userId="e29c0907-3553-4ccb-a078-a351390d9521" providerId="ADAL" clId="{9C0737BE-1E56-46EF-88B3-59DA65D9ED05}" dt="2021-05-23T19:17:06.074" v="774" actId="14100"/>
          <ac:spMkLst>
            <pc:docMk/>
            <pc:sldMk cId="944644341" sldId="287"/>
            <ac:spMk id="7" creationId="{CF08D173-A07D-464E-814C-F4A67B310A74}"/>
          </ac:spMkLst>
        </pc:spChg>
        <pc:picChg chg="del">
          <ac:chgData name="BRATHWAITE,Nathan S" userId="e29c0907-3553-4ccb-a078-a351390d9521" providerId="ADAL" clId="{9C0737BE-1E56-46EF-88B3-59DA65D9ED05}" dt="2021-05-23T19:16:26.229" v="758" actId="21"/>
          <ac:picMkLst>
            <pc:docMk/>
            <pc:sldMk cId="944644341" sldId="287"/>
            <ac:picMk id="6" creationId="{8DCE7492-7E3F-4D44-9129-12CF2773D8F8}"/>
          </ac:picMkLst>
        </pc:picChg>
        <pc:picChg chg="add mod ord">
          <ac:chgData name="BRATHWAITE,Nathan S" userId="e29c0907-3553-4ccb-a078-a351390d9521" providerId="ADAL" clId="{9C0737BE-1E56-46EF-88B3-59DA65D9ED05}" dt="2021-05-23T19:17:16.753" v="777" actId="1076"/>
          <ac:picMkLst>
            <pc:docMk/>
            <pc:sldMk cId="944644341" sldId="287"/>
            <ac:picMk id="8" creationId="{29D9EDF3-A772-4B06-8D35-04498BCED211}"/>
          </ac:picMkLst>
        </pc:picChg>
      </pc:sldChg>
      <pc:sldChg chg="addSp delSp modSp mod">
        <pc:chgData name="BRATHWAITE,Nathan S" userId="e29c0907-3553-4ccb-a078-a351390d9521" providerId="ADAL" clId="{9C0737BE-1E56-46EF-88B3-59DA65D9ED05}" dt="2021-05-23T23:23:28.894" v="2296" actId="14100"/>
        <pc:sldMkLst>
          <pc:docMk/>
          <pc:sldMk cId="2387621875" sldId="288"/>
        </pc:sldMkLst>
        <pc:spChg chg="mod">
          <ac:chgData name="BRATHWAITE,Nathan S" userId="e29c0907-3553-4ccb-a078-a351390d9521" providerId="ADAL" clId="{9C0737BE-1E56-46EF-88B3-59DA65D9ED05}" dt="2021-05-23T23:22:40.173" v="2247" actId="1076"/>
          <ac:spMkLst>
            <pc:docMk/>
            <pc:sldMk cId="2387621875" sldId="288"/>
            <ac:spMk id="2" creationId="{54DBE3E0-5A9B-43FD-A4AC-F9B1BB733C4E}"/>
          </ac:spMkLst>
        </pc:spChg>
        <pc:spChg chg="mod">
          <ac:chgData name="BRATHWAITE,Nathan S" userId="e29c0907-3553-4ccb-a078-a351390d9521" providerId="ADAL" clId="{9C0737BE-1E56-46EF-88B3-59DA65D9ED05}" dt="2021-05-23T23:23:25.836" v="2295" actId="1076"/>
          <ac:spMkLst>
            <pc:docMk/>
            <pc:sldMk cId="2387621875" sldId="288"/>
            <ac:spMk id="4" creationId="{2D5E816C-0200-4A9E-B96D-EADCF3ACC5D5}"/>
          </ac:spMkLst>
        </pc:spChg>
        <pc:spChg chg="mod">
          <ac:chgData name="BRATHWAITE,Nathan S" userId="e29c0907-3553-4ccb-a078-a351390d9521" providerId="ADAL" clId="{9C0737BE-1E56-46EF-88B3-59DA65D9ED05}" dt="2021-05-23T23:22:41.970" v="2248" actId="1076"/>
          <ac:spMkLst>
            <pc:docMk/>
            <pc:sldMk cId="2387621875" sldId="288"/>
            <ac:spMk id="5" creationId="{31E2C0A8-A2EB-4E99-B557-1ABB4E83E54C}"/>
          </ac:spMkLst>
        </pc:spChg>
        <pc:spChg chg="mod">
          <ac:chgData name="BRATHWAITE,Nathan S" userId="e29c0907-3553-4ccb-a078-a351390d9521" providerId="ADAL" clId="{9C0737BE-1E56-46EF-88B3-59DA65D9ED05}" dt="2021-05-23T23:23:28.894" v="2296" actId="14100"/>
          <ac:spMkLst>
            <pc:docMk/>
            <pc:sldMk cId="2387621875" sldId="288"/>
            <ac:spMk id="7" creationId="{CF08D173-A07D-464E-814C-F4A67B310A74}"/>
          </ac:spMkLst>
        </pc:spChg>
        <pc:picChg chg="add mod">
          <ac:chgData name="BRATHWAITE,Nathan S" userId="e29c0907-3553-4ccb-a078-a351390d9521" providerId="ADAL" clId="{9C0737BE-1E56-46EF-88B3-59DA65D9ED05}" dt="2021-05-23T19:20:06.098" v="956" actId="27614"/>
          <ac:picMkLst>
            <pc:docMk/>
            <pc:sldMk cId="2387621875" sldId="288"/>
            <ac:picMk id="6" creationId="{D57B9598-9A8A-4516-8E9E-D36AB0F22F17}"/>
          </ac:picMkLst>
        </pc:picChg>
        <pc:picChg chg="del">
          <ac:chgData name="BRATHWAITE,Nathan S" userId="e29c0907-3553-4ccb-a078-a351390d9521" providerId="ADAL" clId="{9C0737BE-1E56-46EF-88B3-59DA65D9ED05}" dt="2021-05-23T19:19:11.832" v="825" actId="21"/>
          <ac:picMkLst>
            <pc:docMk/>
            <pc:sldMk cId="2387621875" sldId="288"/>
            <ac:picMk id="8" creationId="{AC25D07C-3384-44D5-96EE-407118EE1C3D}"/>
          </ac:picMkLst>
        </pc:picChg>
        <pc:picChg chg="del">
          <ac:chgData name="BRATHWAITE,Nathan S" userId="e29c0907-3553-4ccb-a078-a351390d9521" providerId="ADAL" clId="{9C0737BE-1E56-46EF-88B3-59DA65D9ED05}" dt="2021-05-23T19:19:13.230" v="826" actId="21"/>
          <ac:picMkLst>
            <pc:docMk/>
            <pc:sldMk cId="2387621875" sldId="288"/>
            <ac:picMk id="10" creationId="{3551F59F-BAE1-4969-996B-669D97C952A0}"/>
          </ac:picMkLst>
        </pc:picChg>
      </pc:sldChg>
      <pc:sldChg chg="addSp delSp modSp mod delAnim modAnim">
        <pc:chgData name="BRATHWAITE,Nathan S" userId="e29c0907-3553-4ccb-a078-a351390d9521" providerId="ADAL" clId="{9C0737BE-1E56-46EF-88B3-59DA65D9ED05}" dt="2021-05-23T19:20:56.040" v="981" actId="1076"/>
        <pc:sldMkLst>
          <pc:docMk/>
          <pc:sldMk cId="362164529" sldId="289"/>
        </pc:sldMkLst>
        <pc:spChg chg="mod">
          <ac:chgData name="BRATHWAITE,Nathan S" userId="e29c0907-3553-4ccb-a078-a351390d9521" providerId="ADAL" clId="{9C0737BE-1E56-46EF-88B3-59DA65D9ED05}" dt="2021-05-23T19:20:54.668" v="980" actId="1076"/>
          <ac:spMkLst>
            <pc:docMk/>
            <pc:sldMk cId="362164529" sldId="289"/>
            <ac:spMk id="2" creationId="{54DBE3E0-5A9B-43FD-A4AC-F9B1BB733C4E}"/>
          </ac:spMkLst>
        </pc:spChg>
        <pc:picChg chg="del">
          <ac:chgData name="BRATHWAITE,Nathan S" userId="e29c0907-3553-4ccb-a078-a351390d9521" providerId="ADAL" clId="{9C0737BE-1E56-46EF-88B3-59DA65D9ED05}" dt="2021-05-23T19:20:29.264" v="974" actId="21"/>
          <ac:picMkLst>
            <pc:docMk/>
            <pc:sldMk cId="362164529" sldId="289"/>
            <ac:picMk id="3" creationId="{6F513A8D-DF14-47B5-8470-E7BE74E10505}"/>
          </ac:picMkLst>
        </pc:picChg>
        <pc:picChg chg="add mod modCrop">
          <ac:chgData name="BRATHWAITE,Nathan S" userId="e29c0907-3553-4ccb-a078-a351390d9521" providerId="ADAL" clId="{9C0737BE-1E56-46EF-88B3-59DA65D9ED05}" dt="2021-05-23T19:20:56.040" v="981" actId="1076"/>
          <ac:picMkLst>
            <pc:docMk/>
            <pc:sldMk cId="362164529" sldId="289"/>
            <ac:picMk id="4" creationId="{952F4BBF-93DB-4CBE-869D-4DCEA20AB32A}"/>
          </ac:picMkLst>
        </pc:picChg>
      </pc:sldChg>
      <pc:sldChg chg="addSp modSp mod setBg modAnim">
        <pc:chgData name="BRATHWAITE,Nathan S" userId="e29c0907-3553-4ccb-a078-a351390d9521" providerId="ADAL" clId="{9C0737BE-1E56-46EF-88B3-59DA65D9ED05}" dt="2021-05-23T22:52:12.028" v="2136" actId="20577"/>
        <pc:sldMkLst>
          <pc:docMk/>
          <pc:sldMk cId="1074489363" sldId="291"/>
        </pc:sldMkLst>
        <pc:spChg chg="mod">
          <ac:chgData name="BRATHWAITE,Nathan S" userId="e29c0907-3553-4ccb-a078-a351390d9521" providerId="ADAL" clId="{9C0737BE-1E56-46EF-88B3-59DA65D9ED05}" dt="2021-05-23T21:57:25.697" v="1789" actId="20577"/>
          <ac:spMkLst>
            <pc:docMk/>
            <pc:sldMk cId="1074489363" sldId="291"/>
            <ac:spMk id="2" creationId="{54DBE3E0-5A9B-43FD-A4AC-F9B1BB733C4E}"/>
          </ac:spMkLst>
        </pc:spChg>
        <pc:spChg chg="mod">
          <ac:chgData name="BRATHWAITE,Nathan S" userId="e29c0907-3553-4ccb-a078-a351390d9521" providerId="ADAL" clId="{9C0737BE-1E56-46EF-88B3-59DA65D9ED05}" dt="2021-05-23T22:52:12.028" v="2136" actId="20577"/>
          <ac:spMkLst>
            <pc:docMk/>
            <pc:sldMk cId="1074489363" sldId="291"/>
            <ac:spMk id="4" creationId="{2D5E816C-0200-4A9E-B96D-EADCF3ACC5D5}"/>
          </ac:spMkLst>
        </pc:spChg>
        <pc:spChg chg="mod">
          <ac:chgData name="BRATHWAITE,Nathan S" userId="e29c0907-3553-4ccb-a078-a351390d9521" providerId="ADAL" clId="{9C0737BE-1E56-46EF-88B3-59DA65D9ED05}" dt="2021-05-23T21:57:40.616" v="1790" actId="14100"/>
          <ac:spMkLst>
            <pc:docMk/>
            <pc:sldMk cId="1074489363" sldId="291"/>
            <ac:spMk id="5" creationId="{31E2C0A8-A2EB-4E99-B557-1ABB4E83E54C}"/>
          </ac:spMkLst>
        </pc:spChg>
        <pc:picChg chg="add mod">
          <ac:chgData name="BRATHWAITE,Nathan S" userId="e29c0907-3553-4ccb-a078-a351390d9521" providerId="ADAL" clId="{9C0737BE-1E56-46EF-88B3-59DA65D9ED05}" dt="2021-05-23T22:18:32.544" v="1870" actId="1076"/>
          <ac:picMkLst>
            <pc:docMk/>
            <pc:sldMk cId="1074489363" sldId="291"/>
            <ac:picMk id="6" creationId="{F42E4D69-09BD-42A8-BF8A-CC31FDD2C209}"/>
          </ac:picMkLst>
        </pc:picChg>
        <pc:picChg chg="add mod">
          <ac:chgData name="BRATHWAITE,Nathan S" userId="e29c0907-3553-4ccb-a078-a351390d9521" providerId="ADAL" clId="{9C0737BE-1E56-46EF-88B3-59DA65D9ED05}" dt="2021-05-23T22:19:48.943" v="1880" actId="1076"/>
          <ac:picMkLst>
            <pc:docMk/>
            <pc:sldMk cId="1074489363" sldId="291"/>
            <ac:picMk id="1026" creationId="{9D30DE7E-841C-455C-BEBA-F3DBB61DBCF6}"/>
          </ac:picMkLst>
        </pc:picChg>
        <pc:picChg chg="add mod">
          <ac:chgData name="BRATHWAITE,Nathan S" userId="e29c0907-3553-4ccb-a078-a351390d9521" providerId="ADAL" clId="{9C0737BE-1E56-46EF-88B3-59DA65D9ED05}" dt="2021-05-23T22:19:43.420" v="1878" actId="1076"/>
          <ac:picMkLst>
            <pc:docMk/>
            <pc:sldMk cId="1074489363" sldId="291"/>
            <ac:picMk id="1028" creationId="{07815588-6695-420D-BB87-7746A8C919CB}"/>
          </ac:picMkLst>
        </pc:picChg>
        <pc:picChg chg="add mod">
          <ac:chgData name="BRATHWAITE,Nathan S" userId="e29c0907-3553-4ccb-a078-a351390d9521" providerId="ADAL" clId="{9C0737BE-1E56-46EF-88B3-59DA65D9ED05}" dt="2021-05-23T22:19:53.957" v="1881" actId="1076"/>
          <ac:picMkLst>
            <pc:docMk/>
            <pc:sldMk cId="1074489363" sldId="291"/>
            <ac:picMk id="1030" creationId="{0EA21500-FDA8-41CF-AC6C-FA2F1EF87903}"/>
          </ac:picMkLst>
        </pc:picChg>
        <pc:picChg chg="add mod">
          <ac:chgData name="BRATHWAITE,Nathan S" userId="e29c0907-3553-4ccb-a078-a351390d9521" providerId="ADAL" clId="{9C0737BE-1E56-46EF-88B3-59DA65D9ED05}" dt="2021-05-23T22:18:38.682" v="1872" actId="1076"/>
          <ac:picMkLst>
            <pc:docMk/>
            <pc:sldMk cId="1074489363" sldId="291"/>
            <ac:picMk id="1032" creationId="{B0567ED5-86C7-4EDF-8E6D-56B241721356}"/>
          </ac:picMkLst>
        </pc:picChg>
        <pc:picChg chg="add mod">
          <ac:chgData name="BRATHWAITE,Nathan S" userId="e29c0907-3553-4ccb-a078-a351390d9521" providerId="ADAL" clId="{9C0737BE-1E56-46EF-88B3-59DA65D9ED05}" dt="2021-05-23T22:19:45.179" v="1879" actId="1076"/>
          <ac:picMkLst>
            <pc:docMk/>
            <pc:sldMk cId="1074489363" sldId="291"/>
            <ac:picMk id="1034" creationId="{9E9A4D8D-FD21-47B2-8204-7BB4E3D87A4F}"/>
          </ac:picMkLst>
        </pc:picChg>
        <pc:picChg chg="add mod">
          <ac:chgData name="BRATHWAITE,Nathan S" userId="e29c0907-3553-4ccb-a078-a351390d9521" providerId="ADAL" clId="{9C0737BE-1E56-46EF-88B3-59DA65D9ED05}" dt="2021-05-23T22:19:20.714" v="1877" actId="1076"/>
          <ac:picMkLst>
            <pc:docMk/>
            <pc:sldMk cId="1074489363" sldId="291"/>
            <ac:picMk id="1036" creationId="{F00C5774-4A0F-47EA-905C-75C2CAD8BB30}"/>
          </ac:picMkLst>
        </pc:picChg>
      </pc:sldChg>
      <pc:sldChg chg="addSp delSp modSp add mod ord modAnim">
        <pc:chgData name="BRATHWAITE,Nathan S" userId="e29c0907-3553-4ccb-a078-a351390d9521" providerId="ADAL" clId="{9C0737BE-1E56-46EF-88B3-59DA65D9ED05}" dt="2021-05-23T19:15:24.821" v="743" actId="20577"/>
        <pc:sldMkLst>
          <pc:docMk/>
          <pc:sldMk cId="447451685" sldId="292"/>
        </pc:sldMkLst>
        <pc:spChg chg="mod">
          <ac:chgData name="BRATHWAITE,Nathan S" userId="e29c0907-3553-4ccb-a078-a351390d9521" providerId="ADAL" clId="{9C0737BE-1E56-46EF-88B3-59DA65D9ED05}" dt="2021-05-23T19:15:24.821" v="743" actId="20577"/>
          <ac:spMkLst>
            <pc:docMk/>
            <pc:sldMk cId="447451685" sldId="292"/>
            <ac:spMk id="2" creationId="{54DBE3E0-5A9B-43FD-A4AC-F9B1BB733C4E}"/>
          </ac:spMkLst>
        </pc:spChg>
        <pc:spChg chg="del mod">
          <ac:chgData name="BRATHWAITE,Nathan S" userId="e29c0907-3553-4ccb-a078-a351390d9521" providerId="ADAL" clId="{9C0737BE-1E56-46EF-88B3-59DA65D9ED05}" dt="2021-05-23T19:15:19.339" v="725"/>
          <ac:spMkLst>
            <pc:docMk/>
            <pc:sldMk cId="447451685" sldId="292"/>
            <ac:spMk id="4" creationId="{2D5E816C-0200-4A9E-B96D-EADCF3ACC5D5}"/>
          </ac:spMkLst>
        </pc:spChg>
        <pc:picChg chg="add mod">
          <ac:chgData name="BRATHWAITE,Nathan S" userId="e29c0907-3553-4ccb-a078-a351390d9521" providerId="ADAL" clId="{9C0737BE-1E56-46EF-88B3-59DA65D9ED05}" dt="2021-05-23T19:15:19.435" v="726" actId="27614"/>
          <ac:picMkLst>
            <pc:docMk/>
            <pc:sldMk cId="447451685" sldId="292"/>
            <ac:picMk id="6" creationId="{29626EE3-B07B-46F6-9217-356354CF0696}"/>
          </ac:picMkLst>
        </pc:picChg>
      </pc:sldChg>
      <pc:sldChg chg="modSp add modAnim">
        <pc:chgData name="BRATHWAITE,Nathan S" userId="e29c0907-3553-4ccb-a078-a351390d9521" providerId="ADAL" clId="{9C0737BE-1E56-46EF-88B3-59DA65D9ED05}" dt="2021-05-23T23:43:29.185" v="2756" actId="20577"/>
        <pc:sldMkLst>
          <pc:docMk/>
          <pc:sldMk cId="4850687" sldId="293"/>
        </pc:sldMkLst>
        <pc:spChg chg="mod">
          <ac:chgData name="BRATHWAITE,Nathan S" userId="e29c0907-3553-4ccb-a078-a351390d9521" providerId="ADAL" clId="{9C0737BE-1E56-46EF-88B3-59DA65D9ED05}" dt="2021-05-23T23:43:29.185" v="2756" actId="20577"/>
          <ac:spMkLst>
            <pc:docMk/>
            <pc:sldMk cId="4850687" sldId="293"/>
            <ac:spMk id="4" creationId="{2D5E816C-0200-4A9E-B96D-EADCF3ACC5D5}"/>
          </ac:spMkLst>
        </pc:spChg>
      </pc:sldChg>
      <pc:sldChg chg="modSp add mod modAnim">
        <pc:chgData name="BRATHWAITE,Nathan S" userId="e29c0907-3553-4ccb-a078-a351390d9521" providerId="ADAL" clId="{9C0737BE-1E56-46EF-88B3-59DA65D9ED05}" dt="2021-05-23T22:22:20.459" v="2017" actId="20577"/>
        <pc:sldMkLst>
          <pc:docMk/>
          <pc:sldMk cId="898709121" sldId="294"/>
        </pc:sldMkLst>
        <pc:spChg chg="mod">
          <ac:chgData name="BRATHWAITE,Nathan S" userId="e29c0907-3553-4ccb-a078-a351390d9521" providerId="ADAL" clId="{9C0737BE-1E56-46EF-88B3-59DA65D9ED05}" dt="2021-05-23T19:27:53.044" v="1646" actId="20577"/>
          <ac:spMkLst>
            <pc:docMk/>
            <pc:sldMk cId="898709121" sldId="294"/>
            <ac:spMk id="2" creationId="{54DBE3E0-5A9B-43FD-A4AC-F9B1BB733C4E}"/>
          </ac:spMkLst>
        </pc:spChg>
        <pc:spChg chg="mod">
          <ac:chgData name="BRATHWAITE,Nathan S" userId="e29c0907-3553-4ccb-a078-a351390d9521" providerId="ADAL" clId="{9C0737BE-1E56-46EF-88B3-59DA65D9ED05}" dt="2021-05-23T22:22:20.459" v="2017" actId="20577"/>
          <ac:spMkLst>
            <pc:docMk/>
            <pc:sldMk cId="898709121" sldId="294"/>
            <ac:spMk id="4" creationId="{2D5E816C-0200-4A9E-B96D-EADCF3ACC5D5}"/>
          </ac:spMkLst>
        </pc:spChg>
        <pc:spChg chg="mod">
          <ac:chgData name="BRATHWAITE,Nathan S" userId="e29c0907-3553-4ccb-a078-a351390d9521" providerId="ADAL" clId="{9C0737BE-1E56-46EF-88B3-59DA65D9ED05}" dt="2021-05-23T19:28:01.836" v="1648" actId="14100"/>
          <ac:spMkLst>
            <pc:docMk/>
            <pc:sldMk cId="898709121" sldId="294"/>
            <ac:spMk id="5" creationId="{31E2C0A8-A2EB-4E99-B557-1ABB4E83E54C}"/>
          </ac:spMkLst>
        </pc:spChg>
      </pc:sldChg>
      <pc:sldChg chg="addSp delSp modSp add mod modAnim">
        <pc:chgData name="BRATHWAITE,Nathan S" userId="e29c0907-3553-4ccb-a078-a351390d9521" providerId="ADAL" clId="{9C0737BE-1E56-46EF-88B3-59DA65D9ED05}" dt="2021-05-23T19:27:45.093" v="1635" actId="1076"/>
        <pc:sldMkLst>
          <pc:docMk/>
          <pc:sldMk cId="1262936779" sldId="295"/>
        </pc:sldMkLst>
        <pc:spChg chg="mod">
          <ac:chgData name="BRATHWAITE,Nathan S" userId="e29c0907-3553-4ccb-a078-a351390d9521" providerId="ADAL" clId="{9C0737BE-1E56-46EF-88B3-59DA65D9ED05}" dt="2021-05-23T19:26:44.926" v="1604" actId="20577"/>
          <ac:spMkLst>
            <pc:docMk/>
            <pc:sldMk cId="1262936779" sldId="295"/>
            <ac:spMk id="2" creationId="{54DBE3E0-5A9B-43FD-A4AC-F9B1BB733C4E}"/>
          </ac:spMkLst>
        </pc:spChg>
        <pc:spChg chg="del mod">
          <ac:chgData name="BRATHWAITE,Nathan S" userId="e29c0907-3553-4ccb-a078-a351390d9521" providerId="ADAL" clId="{9C0737BE-1E56-46EF-88B3-59DA65D9ED05}" dt="2021-05-23T19:26:45.653" v="1606"/>
          <ac:spMkLst>
            <pc:docMk/>
            <pc:sldMk cId="1262936779" sldId="295"/>
            <ac:spMk id="4" creationId="{2D5E816C-0200-4A9E-B96D-EADCF3ACC5D5}"/>
          </ac:spMkLst>
        </pc:spChg>
        <pc:picChg chg="add mod">
          <ac:chgData name="BRATHWAITE,Nathan S" userId="e29c0907-3553-4ccb-a078-a351390d9521" providerId="ADAL" clId="{9C0737BE-1E56-46EF-88B3-59DA65D9ED05}" dt="2021-05-23T19:27:45.093" v="1635" actId="1076"/>
          <ac:picMkLst>
            <pc:docMk/>
            <pc:sldMk cId="1262936779" sldId="295"/>
            <ac:picMk id="6" creationId="{D13BA608-A18E-44B5-8D19-E9746B42C512}"/>
          </ac:picMkLst>
        </pc:picChg>
        <pc:picChg chg="add mod ord">
          <ac:chgData name="BRATHWAITE,Nathan S" userId="e29c0907-3553-4ccb-a078-a351390d9521" providerId="ADAL" clId="{9C0737BE-1E56-46EF-88B3-59DA65D9ED05}" dt="2021-05-23T19:27:32.456" v="1632" actId="1440"/>
          <ac:picMkLst>
            <pc:docMk/>
            <pc:sldMk cId="1262936779" sldId="295"/>
            <ac:picMk id="8" creationId="{5CA25B08-C37B-4244-91F8-5331C18EF134}"/>
          </ac:picMkLst>
        </pc:picChg>
        <pc:picChg chg="add mod">
          <ac:chgData name="BRATHWAITE,Nathan S" userId="e29c0907-3553-4ccb-a078-a351390d9521" providerId="ADAL" clId="{9C0737BE-1E56-46EF-88B3-59DA65D9ED05}" dt="2021-05-23T19:27:39.002" v="1634" actId="1440"/>
          <ac:picMkLst>
            <pc:docMk/>
            <pc:sldMk cId="1262936779" sldId="295"/>
            <ac:picMk id="10" creationId="{4CDC5BFB-F7EF-4168-95B8-37D07F67F57F}"/>
          </ac:picMkLst>
        </pc:picChg>
        <pc:picChg chg="add mod">
          <ac:chgData name="BRATHWAITE,Nathan S" userId="e29c0907-3553-4ccb-a078-a351390d9521" providerId="ADAL" clId="{9C0737BE-1E56-46EF-88B3-59DA65D9ED05}" dt="2021-05-23T19:27:36.664" v="1633" actId="1440"/>
          <ac:picMkLst>
            <pc:docMk/>
            <pc:sldMk cId="1262936779" sldId="295"/>
            <ac:picMk id="12" creationId="{42041744-B102-4564-A2E8-C165C2C89701}"/>
          </ac:picMkLst>
        </pc:picChg>
      </pc:sldChg>
    </pc:docChg>
  </pc:docChgLst>
  <pc:docChgLst>
    <pc:chgData name="BRATHWAITE,Nathan S" userId="e29c0907-3553-4ccb-a078-a351390d9521" providerId="ADAL" clId="{B21E6EB5-B5DB-405E-9A05-75A0537605C2}"/>
    <pc:docChg chg="custSel addSld modSld">
      <pc:chgData name="BRATHWAITE,Nathan S" userId="e29c0907-3553-4ccb-a078-a351390d9521" providerId="ADAL" clId="{B21E6EB5-B5DB-405E-9A05-75A0537605C2}" dt="2021-05-28T11:20:51.332" v="568" actId="1076"/>
      <pc:docMkLst>
        <pc:docMk/>
      </pc:docMkLst>
      <pc:sldChg chg="modSp mod">
        <pc:chgData name="BRATHWAITE,Nathan S" userId="e29c0907-3553-4ccb-a078-a351390d9521" providerId="ADAL" clId="{B21E6EB5-B5DB-405E-9A05-75A0537605C2}" dt="2021-05-28T10:52:30.366" v="227" actId="20577"/>
        <pc:sldMkLst>
          <pc:docMk/>
          <pc:sldMk cId="2526004700" sldId="276"/>
        </pc:sldMkLst>
        <pc:spChg chg="mod">
          <ac:chgData name="BRATHWAITE,Nathan S" userId="e29c0907-3553-4ccb-a078-a351390d9521" providerId="ADAL" clId="{B21E6EB5-B5DB-405E-9A05-75A0537605C2}" dt="2021-05-28T10:52:30.366" v="227" actId="20577"/>
          <ac:spMkLst>
            <pc:docMk/>
            <pc:sldMk cId="2526004700" sldId="276"/>
            <ac:spMk id="4" creationId="{2D5E816C-0200-4A9E-B96D-EADCF3ACC5D5}"/>
          </ac:spMkLst>
        </pc:spChg>
      </pc:sldChg>
      <pc:sldChg chg="modSp mod">
        <pc:chgData name="BRATHWAITE,Nathan S" userId="e29c0907-3553-4ccb-a078-a351390d9521" providerId="ADAL" clId="{B21E6EB5-B5DB-405E-9A05-75A0537605C2}" dt="2021-05-28T10:53:47.589" v="252" actId="20577"/>
        <pc:sldMkLst>
          <pc:docMk/>
          <pc:sldMk cId="3275982884" sldId="277"/>
        </pc:sldMkLst>
        <pc:spChg chg="mod">
          <ac:chgData name="BRATHWAITE,Nathan S" userId="e29c0907-3553-4ccb-a078-a351390d9521" providerId="ADAL" clId="{B21E6EB5-B5DB-405E-9A05-75A0537605C2}" dt="2021-05-28T10:53:47.589" v="252" actId="20577"/>
          <ac:spMkLst>
            <pc:docMk/>
            <pc:sldMk cId="3275982884" sldId="277"/>
            <ac:spMk id="4" creationId="{2D5E816C-0200-4A9E-B96D-EADCF3ACC5D5}"/>
          </ac:spMkLst>
        </pc:spChg>
      </pc:sldChg>
      <pc:sldChg chg="modSp mod">
        <pc:chgData name="BRATHWAITE,Nathan S" userId="e29c0907-3553-4ccb-a078-a351390d9521" providerId="ADAL" clId="{B21E6EB5-B5DB-405E-9A05-75A0537605C2}" dt="2021-05-28T10:55:26.936" v="290" actId="20577"/>
        <pc:sldMkLst>
          <pc:docMk/>
          <pc:sldMk cId="790984181" sldId="279"/>
        </pc:sldMkLst>
        <pc:spChg chg="mod">
          <ac:chgData name="BRATHWAITE,Nathan S" userId="e29c0907-3553-4ccb-a078-a351390d9521" providerId="ADAL" clId="{B21E6EB5-B5DB-405E-9A05-75A0537605C2}" dt="2021-05-28T10:55:26.936" v="290" actId="20577"/>
          <ac:spMkLst>
            <pc:docMk/>
            <pc:sldMk cId="790984181" sldId="279"/>
            <ac:spMk id="4" creationId="{2D5E816C-0200-4A9E-B96D-EADCF3ACC5D5}"/>
          </ac:spMkLst>
        </pc:spChg>
      </pc:sldChg>
      <pc:sldChg chg="addSp modSp mod">
        <pc:chgData name="BRATHWAITE,Nathan S" userId="e29c0907-3553-4ccb-a078-a351390d9521" providerId="ADAL" clId="{B21E6EB5-B5DB-405E-9A05-75A0537605C2}" dt="2021-05-28T11:17:38.194" v="482" actId="1076"/>
        <pc:sldMkLst>
          <pc:docMk/>
          <pc:sldMk cId="3400238473" sldId="284"/>
        </pc:sldMkLst>
        <pc:spChg chg="mod">
          <ac:chgData name="BRATHWAITE,Nathan S" userId="e29c0907-3553-4ccb-a078-a351390d9521" providerId="ADAL" clId="{B21E6EB5-B5DB-405E-9A05-75A0537605C2}" dt="2021-05-28T10:58:18.037" v="308" actId="20577"/>
          <ac:spMkLst>
            <pc:docMk/>
            <pc:sldMk cId="3400238473" sldId="284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21E6EB5-B5DB-405E-9A05-75A0537605C2}" dt="2021-05-28T11:11:05.063" v="353" actId="1076"/>
          <ac:spMkLst>
            <pc:docMk/>
            <pc:sldMk cId="3400238473" sldId="284"/>
            <ac:spMk id="4" creationId="{2D5E816C-0200-4A9E-B96D-EADCF3ACC5D5}"/>
          </ac:spMkLst>
        </pc:spChg>
        <pc:spChg chg="mod">
          <ac:chgData name="BRATHWAITE,Nathan S" userId="e29c0907-3553-4ccb-a078-a351390d9521" providerId="ADAL" clId="{B21E6EB5-B5DB-405E-9A05-75A0537605C2}" dt="2021-05-28T11:10:22.901" v="328" actId="1076"/>
          <ac:spMkLst>
            <pc:docMk/>
            <pc:sldMk cId="3400238473" sldId="284"/>
            <ac:spMk id="5" creationId="{31E2C0A8-A2EB-4E99-B557-1ABB4E83E54C}"/>
          </ac:spMkLst>
        </pc:spChg>
        <pc:spChg chg="mod">
          <ac:chgData name="BRATHWAITE,Nathan S" userId="e29c0907-3553-4ccb-a078-a351390d9521" providerId="ADAL" clId="{B21E6EB5-B5DB-405E-9A05-75A0537605C2}" dt="2021-05-28T11:11:00.266" v="352" actId="14100"/>
          <ac:spMkLst>
            <pc:docMk/>
            <pc:sldMk cId="3400238473" sldId="284"/>
            <ac:spMk id="7" creationId="{CF08D173-A07D-464E-814C-F4A67B310A74}"/>
          </ac:spMkLst>
        </pc:spChg>
        <pc:picChg chg="add mod">
          <ac:chgData name="BRATHWAITE,Nathan S" userId="e29c0907-3553-4ccb-a078-a351390d9521" providerId="ADAL" clId="{B21E6EB5-B5DB-405E-9A05-75A0537605C2}" dt="2021-05-28T11:17:38.194" v="482" actId="1076"/>
          <ac:picMkLst>
            <pc:docMk/>
            <pc:sldMk cId="3400238473" sldId="284"/>
            <ac:picMk id="6" creationId="{B2CEEEA2-5FB5-4CB4-B0C3-B400053E6A87}"/>
          </ac:picMkLst>
        </pc:picChg>
        <pc:picChg chg="mod">
          <ac:chgData name="BRATHWAITE,Nathan S" userId="e29c0907-3553-4ccb-a078-a351390d9521" providerId="ADAL" clId="{B21E6EB5-B5DB-405E-9A05-75A0537605C2}" dt="2021-05-26T00:35:53.755" v="0" actId="1076"/>
          <ac:picMkLst>
            <pc:docMk/>
            <pc:sldMk cId="3400238473" sldId="284"/>
            <ac:picMk id="9" creationId="{E97CD3E1-586C-4083-9E7B-5F76DC1D38C6}"/>
          </ac:picMkLst>
        </pc:picChg>
      </pc:sldChg>
      <pc:sldChg chg="modSp mod">
        <pc:chgData name="BRATHWAITE,Nathan S" userId="e29c0907-3553-4ccb-a078-a351390d9521" providerId="ADAL" clId="{B21E6EB5-B5DB-405E-9A05-75A0537605C2}" dt="2021-05-28T10:58:12.587" v="300" actId="20577"/>
        <pc:sldMkLst>
          <pc:docMk/>
          <pc:sldMk cId="2387621875" sldId="288"/>
        </pc:sldMkLst>
        <pc:spChg chg="mod">
          <ac:chgData name="BRATHWAITE,Nathan S" userId="e29c0907-3553-4ccb-a078-a351390d9521" providerId="ADAL" clId="{B21E6EB5-B5DB-405E-9A05-75A0537605C2}" dt="2021-05-28T10:58:12.587" v="300" actId="20577"/>
          <ac:spMkLst>
            <pc:docMk/>
            <pc:sldMk cId="2387621875" sldId="288"/>
            <ac:spMk id="4" creationId="{2D5E816C-0200-4A9E-B96D-EADCF3ACC5D5}"/>
          </ac:spMkLst>
        </pc:spChg>
      </pc:sldChg>
      <pc:sldChg chg="delSp modSp mod">
        <pc:chgData name="BRATHWAITE,Nathan S" userId="e29c0907-3553-4ccb-a078-a351390d9521" providerId="ADAL" clId="{B21E6EB5-B5DB-405E-9A05-75A0537605C2}" dt="2021-05-28T11:20:51.332" v="568" actId="1076"/>
        <pc:sldMkLst>
          <pc:docMk/>
          <pc:sldMk cId="1262936779" sldId="295"/>
        </pc:sldMkLst>
        <pc:spChg chg="mod">
          <ac:chgData name="BRATHWAITE,Nathan S" userId="e29c0907-3553-4ccb-a078-a351390d9521" providerId="ADAL" clId="{B21E6EB5-B5DB-405E-9A05-75A0537605C2}" dt="2021-05-28T11:01:33.133" v="322" actId="1076"/>
          <ac:spMkLst>
            <pc:docMk/>
            <pc:sldMk cId="1262936779" sldId="295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21E6EB5-B5DB-405E-9A05-75A0537605C2}" dt="2021-05-28T11:01:38.126" v="324" actId="14100"/>
          <ac:spMkLst>
            <pc:docMk/>
            <pc:sldMk cId="1262936779" sldId="295"/>
            <ac:spMk id="5" creationId="{31E2C0A8-A2EB-4E99-B557-1ABB4E83E54C}"/>
          </ac:spMkLst>
        </pc:spChg>
        <pc:picChg chg="del">
          <ac:chgData name="BRATHWAITE,Nathan S" userId="e29c0907-3553-4ccb-a078-a351390d9521" providerId="ADAL" clId="{B21E6EB5-B5DB-405E-9A05-75A0537605C2}" dt="2021-05-28T11:20:49.144" v="567" actId="21"/>
          <ac:picMkLst>
            <pc:docMk/>
            <pc:sldMk cId="1262936779" sldId="295"/>
            <ac:picMk id="6" creationId="{D13BA608-A18E-44B5-8D19-E9746B42C512}"/>
          </ac:picMkLst>
        </pc:picChg>
        <pc:picChg chg="mod">
          <ac:chgData name="BRATHWAITE,Nathan S" userId="e29c0907-3553-4ccb-a078-a351390d9521" providerId="ADAL" clId="{B21E6EB5-B5DB-405E-9A05-75A0537605C2}" dt="2021-05-28T11:01:21.055" v="317" actId="1076"/>
          <ac:picMkLst>
            <pc:docMk/>
            <pc:sldMk cId="1262936779" sldId="295"/>
            <ac:picMk id="8" creationId="{5CA25B08-C37B-4244-91F8-5331C18EF134}"/>
          </ac:picMkLst>
        </pc:picChg>
        <pc:picChg chg="mod">
          <ac:chgData name="BRATHWAITE,Nathan S" userId="e29c0907-3553-4ccb-a078-a351390d9521" providerId="ADAL" clId="{B21E6EB5-B5DB-405E-9A05-75A0537605C2}" dt="2021-05-28T11:20:51.332" v="568" actId="1076"/>
          <ac:picMkLst>
            <pc:docMk/>
            <pc:sldMk cId="1262936779" sldId="295"/>
            <ac:picMk id="10" creationId="{4CDC5BFB-F7EF-4168-95B8-37D07F67F57F}"/>
          </ac:picMkLst>
        </pc:picChg>
        <pc:picChg chg="mod">
          <ac:chgData name="BRATHWAITE,Nathan S" userId="e29c0907-3553-4ccb-a078-a351390d9521" providerId="ADAL" clId="{B21E6EB5-B5DB-405E-9A05-75A0537605C2}" dt="2021-05-28T11:01:25.955" v="319" actId="1076"/>
          <ac:picMkLst>
            <pc:docMk/>
            <pc:sldMk cId="1262936779" sldId="295"/>
            <ac:picMk id="12" creationId="{42041744-B102-4564-A2E8-C165C2C89701}"/>
          </ac:picMkLst>
        </pc:picChg>
      </pc:sldChg>
      <pc:sldChg chg="addSp delSp modSp new mod">
        <pc:chgData name="BRATHWAITE,Nathan S" userId="e29c0907-3553-4ccb-a078-a351390d9521" providerId="ADAL" clId="{B21E6EB5-B5DB-405E-9A05-75A0537605C2}" dt="2021-05-28T11:18:13.817" v="489" actId="1076"/>
        <pc:sldMkLst>
          <pc:docMk/>
          <pc:sldMk cId="1116624554" sldId="296"/>
        </pc:sldMkLst>
        <pc:spChg chg="mod">
          <ac:chgData name="BRATHWAITE,Nathan S" userId="e29c0907-3553-4ccb-a078-a351390d9521" providerId="ADAL" clId="{B21E6EB5-B5DB-405E-9A05-75A0537605C2}" dt="2021-05-28T11:18:08.003" v="486" actId="1076"/>
          <ac:spMkLst>
            <pc:docMk/>
            <pc:sldMk cId="1116624554" sldId="296"/>
            <ac:spMk id="2" creationId="{A81BFE89-86BE-4F07-A385-6B6972974992}"/>
          </ac:spMkLst>
        </pc:spChg>
        <pc:picChg chg="add del mod">
          <ac:chgData name="BRATHWAITE,Nathan S" userId="e29c0907-3553-4ccb-a078-a351390d9521" providerId="ADAL" clId="{B21E6EB5-B5DB-405E-9A05-75A0537605C2}" dt="2021-05-28T11:17:59.770" v="483" actId="21"/>
          <ac:picMkLst>
            <pc:docMk/>
            <pc:sldMk cId="1116624554" sldId="296"/>
            <ac:picMk id="3" creationId="{FD9D8948-6B9A-4735-A11A-CECE68ED5577}"/>
          </ac:picMkLst>
        </pc:picChg>
        <pc:picChg chg="add del">
          <ac:chgData name="BRATHWAITE,Nathan S" userId="e29c0907-3553-4ccb-a078-a351390d9521" providerId="ADAL" clId="{B21E6EB5-B5DB-405E-9A05-75A0537605C2}" dt="2021-05-28T11:18:02.856" v="485" actId="21"/>
          <ac:picMkLst>
            <pc:docMk/>
            <pc:sldMk cId="1116624554" sldId="296"/>
            <ac:picMk id="4" creationId="{B42527C8-23ED-4F93-82FA-0CFD0AC39BC1}"/>
          </ac:picMkLst>
        </pc:picChg>
        <pc:picChg chg="add mod">
          <ac:chgData name="BRATHWAITE,Nathan S" userId="e29c0907-3553-4ccb-a078-a351390d9521" providerId="ADAL" clId="{B21E6EB5-B5DB-405E-9A05-75A0537605C2}" dt="2021-05-28T11:18:13.817" v="489" actId="1076"/>
          <ac:picMkLst>
            <pc:docMk/>
            <pc:sldMk cId="1116624554" sldId="296"/>
            <ac:picMk id="6" creationId="{76F2EF46-3FF0-48CB-A84C-25A23A559CA1}"/>
          </ac:picMkLst>
        </pc:picChg>
      </pc:sldChg>
      <pc:sldChg chg="addSp modSp new mod">
        <pc:chgData name="BRATHWAITE,Nathan S" userId="e29c0907-3553-4ccb-a078-a351390d9521" providerId="ADAL" clId="{B21E6EB5-B5DB-405E-9A05-75A0537605C2}" dt="2021-05-28T11:19:31.085" v="566" actId="2711"/>
        <pc:sldMkLst>
          <pc:docMk/>
          <pc:sldMk cId="3294837815" sldId="297"/>
        </pc:sldMkLst>
        <pc:spChg chg="mod">
          <ac:chgData name="BRATHWAITE,Nathan S" userId="e29c0907-3553-4ccb-a078-a351390d9521" providerId="ADAL" clId="{B21E6EB5-B5DB-405E-9A05-75A0537605C2}" dt="2021-05-28T11:19:17.761" v="563" actId="1076"/>
          <ac:spMkLst>
            <pc:docMk/>
            <pc:sldMk cId="3294837815" sldId="297"/>
            <ac:spMk id="2" creationId="{2BC3F666-2F6B-45AB-9C75-47E31B0E6299}"/>
          </ac:spMkLst>
        </pc:spChg>
        <pc:spChg chg="add mod">
          <ac:chgData name="BRATHWAITE,Nathan S" userId="e29c0907-3553-4ccb-a078-a351390d9521" providerId="ADAL" clId="{B21E6EB5-B5DB-405E-9A05-75A0537605C2}" dt="2021-05-28T11:19:31.085" v="566" actId="2711"/>
          <ac:spMkLst>
            <pc:docMk/>
            <pc:sldMk cId="3294837815" sldId="297"/>
            <ac:spMk id="7" creationId="{29A4D7BA-9CF3-45D8-8B71-F6EA48B01A0B}"/>
          </ac:spMkLst>
        </pc:spChg>
        <pc:spChg chg="add mod">
          <ac:chgData name="BRATHWAITE,Nathan S" userId="e29c0907-3553-4ccb-a078-a351390d9521" providerId="ADAL" clId="{B21E6EB5-B5DB-405E-9A05-75A0537605C2}" dt="2021-05-28T11:19:27.520" v="565" actId="2711"/>
          <ac:spMkLst>
            <pc:docMk/>
            <pc:sldMk cId="3294837815" sldId="297"/>
            <ac:spMk id="8" creationId="{FCE495F9-8F7C-44BE-AD79-D9A6A12BA4BD}"/>
          </ac:spMkLst>
        </pc:spChg>
        <pc:picChg chg="add mod">
          <ac:chgData name="BRATHWAITE,Nathan S" userId="e29c0907-3553-4ccb-a078-a351390d9521" providerId="ADAL" clId="{B21E6EB5-B5DB-405E-9A05-75A0537605C2}" dt="2021-05-28T11:14:33.091" v="370" actId="14100"/>
          <ac:picMkLst>
            <pc:docMk/>
            <pc:sldMk cId="3294837815" sldId="297"/>
            <ac:picMk id="4" creationId="{0B3E9897-9E1E-44B7-B811-8CC40B1821ED}"/>
          </ac:picMkLst>
        </pc:picChg>
        <pc:picChg chg="add mod">
          <ac:chgData name="BRATHWAITE,Nathan S" userId="e29c0907-3553-4ccb-a078-a351390d9521" providerId="ADAL" clId="{B21E6EB5-B5DB-405E-9A05-75A0537605C2}" dt="2021-05-28T11:15:21.080" v="375" actId="1076"/>
          <ac:picMkLst>
            <pc:docMk/>
            <pc:sldMk cId="3294837815" sldId="297"/>
            <ac:picMk id="6" creationId="{4DB9C8B3-B6B2-4DC7-9BBD-0F0ECAEFB782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6892-8EB5-4C92-AEDF-B9566681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C962F-CE90-48E8-893E-D3FD7411F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F9BC9-3258-46EF-812C-380E0B3D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6C7BE-CD00-4BB7-969D-D18785CA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5596A-F23F-4DE5-8190-57F43409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9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EB88-B5A8-42BA-AF07-41436BDC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D05DC-3122-4AF2-8592-C705FBE98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EFEE6-831D-4DAC-A285-B7735A60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122CA-A746-404F-B0BC-75F95C0C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6A95-2B22-4B6C-8F4B-821117F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1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73B36-C0F2-4679-AF3D-55A302F3C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620F-9FC4-463E-82C2-1447F3C10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38429-AC88-43ED-8B64-FC4CFE98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BA7EE-CB60-4620-B76F-3DE76BB3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3CF23-D7FA-4109-B61F-4A0B4E56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6EF5-20BD-4084-B454-458D4AED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D6DF-8BB9-41EA-94AA-FFF23A67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BCA1-50E9-44FA-B5A4-22905156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B53CD-42B5-484D-85A4-94919495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AFAC8-A708-47BF-8539-681B4558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1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8B7A-81EE-450B-B41B-CA120F92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467E7-D889-4AFD-B814-EC95FC04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75996-4F34-4C30-B18F-ED94844D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BA77F-6ECF-4CD1-868B-F27CD71A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AAF22-E77D-4D54-ABE7-84E7E594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B67A-51C1-4DDD-9FAD-6A4BF027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82772-B524-4C4B-9C83-80ADE8D1E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AF894-16AC-4BC7-BAD9-EFAB8016A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80163-7CE9-48EC-B1BB-33CEC2C5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7419A-A22A-48F2-96FC-B45C5077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EE490-9481-4BAD-9FBB-AAB40A9D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0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6C91-C37B-4475-B49E-4234DB06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DC488-9E18-4504-AF1D-21163454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33A4E-7A75-4829-AB2B-3BDACF9D5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761585-AB87-45EE-83A3-00DC9C98A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A94F8-F42E-4A22-8E4E-34DEC3AC6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10131-2767-476F-BA46-9231E7AD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3BB574-A005-4CEE-9195-1DC3F9A8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977E12-C26A-4531-AD11-6146C80B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7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FFE0-5364-4976-A0E0-C599F258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7AFBB-7C75-402B-A384-7F28376AE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018ED-D1C0-449B-93BD-497366CA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C99AE-E05C-43D4-B8F5-F93F1BB7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7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098B28-372E-4877-A59C-03D9D3B5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47B4C-4867-43BB-9FA8-BD8478E5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8BEE4-82E2-4A2F-B0E0-70E94374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4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A0A5-EA39-434C-9C85-177A79AE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F0F75-52A5-47A9-B97A-189569FFF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92CE9-DB17-4A1E-A05B-D4D8031D3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ACEB4-10D9-4384-84DA-8C22578D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DB55A-69D8-49B8-A672-2FE5D690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4B560-0708-4184-8877-780592B3E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5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49BC-EE57-4EB0-B5B8-EB29220B4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DEA84-A4CE-489A-8693-B07A0543D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BF2D1-31FB-4348-BBDB-C41C184CB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C1F02-47E8-4215-9544-110538F9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4A471-AE9D-4663-AB51-5047ED3D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8DD22-DDE7-41CA-8AA0-B2D88598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3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D80EC-9009-495C-A0FC-9B89FEEC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445A1-36FC-49C2-893C-956E3F1A4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F953A-660F-4EF1-8CA0-CF67B8A0C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F54E-5ECC-4CBB-8DA5-EFEC1E5EE29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4F11-A2AF-4579-9778-F4C4CBCEB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21652-6501-4B3A-9467-236D3B1A7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9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1AB2E0-3515-43A5-B0F8-2E0F4EABE103}"/>
              </a:ext>
            </a:extLst>
          </p:cNvPr>
          <p:cNvSpPr/>
          <p:nvPr/>
        </p:nvSpPr>
        <p:spPr>
          <a:xfrm>
            <a:off x="7173798" y="0"/>
            <a:ext cx="5018202" cy="68580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0BFBC-D943-4598-9C30-30528E004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232" y="2054922"/>
            <a:ext cx="6553768" cy="393226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557058-78D3-4B6F-B587-7C2495802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550" y="993879"/>
            <a:ext cx="6864248" cy="4170106"/>
          </a:xfrm>
        </p:spPr>
        <p:txBody>
          <a:bodyPr>
            <a:noAutofit/>
          </a:bodyPr>
          <a:lstStyle/>
          <a:p>
            <a:r>
              <a:rPr lang="en-GB" sz="5400" b="1">
                <a:solidFill>
                  <a:srgbClr val="FFE699"/>
                </a:solidFill>
                <a:latin typeface="Raleway" pitchFamily="2" charset="0"/>
              </a:rPr>
              <a:t>React Store </a:t>
            </a:r>
            <a:r>
              <a:rPr lang="en-US" sz="5400" b="1">
                <a:solidFill>
                  <a:schemeClr val="bg1">
                    <a:alpha val="60000"/>
                  </a:schemeClr>
                </a:solidFill>
                <a:latin typeface="Raleway" pitchFamily="2" charset="0"/>
              </a:rPr>
              <a:t>App/Management</a:t>
            </a:r>
          </a:p>
          <a:p>
            <a:r>
              <a:rPr lang="en-US" sz="5400" b="1">
                <a:solidFill>
                  <a:schemeClr val="bg1">
                    <a:alpha val="60000"/>
                  </a:schemeClr>
                </a:solidFill>
                <a:latin typeface="Raleway" pitchFamily="2" charset="0"/>
              </a:rPr>
              <a:t>by</a:t>
            </a:r>
          </a:p>
          <a:p>
            <a:r>
              <a:rPr lang="en-US" sz="5400" b="1">
                <a:solidFill>
                  <a:schemeClr val="bg1">
                    <a:alpha val="60000"/>
                  </a:schemeClr>
                </a:solidFill>
                <a:latin typeface="Raleway" pitchFamily="2" charset="0"/>
              </a:rPr>
              <a:t>Seaside Development</a:t>
            </a:r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3765AA4C-043D-4A48-BFC1-891E7AAA2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362" y="2054922"/>
            <a:ext cx="1668389" cy="36269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F323B5-5FB6-4B0C-8C94-CF5C1710FB4B}"/>
              </a:ext>
            </a:extLst>
          </p:cNvPr>
          <p:cNvSpPr/>
          <p:nvPr/>
        </p:nvSpPr>
        <p:spPr>
          <a:xfrm>
            <a:off x="477385" y="5163985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20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EMAIL JS ON THE WEB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9626EE3-B07B-46F6-9217-356354CF0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6881"/>
            <a:ext cx="12192000" cy="504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1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7409466" y="0"/>
            <a:ext cx="4782533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9D9EDF3-A772-4B06-8D35-04498BCED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8677"/>
            <a:ext cx="7470207" cy="3610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7409467" y="1473133"/>
            <a:ext cx="4782533" cy="4015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PAYMENT HANDINGLING - 04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By using the Stripe API, we can seamlessly integrate payments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Track payments made in the app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Can refund end users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Track successful and failed payments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4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7127958" y="0"/>
            <a:ext cx="5064041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95" y="122004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245895" y="1253469"/>
            <a:ext cx="6882063" cy="5482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USING FIREBASE/ JETADMIN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We use the cloud service Firebase for data storage and user Authentication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Allowing to manage user. Revoke, add etc.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Can Easily adjust the database rules and create cloud functions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Easily modify the data for the store front. Stored in JSON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Firebase has strong security protecting the client and end users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245895" y="114933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7B9598-9A8A-4516-8E9E-D36AB0F22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60" y="40524"/>
            <a:ext cx="3159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2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4" y="330116"/>
            <a:ext cx="6481008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568503" y="1838944"/>
            <a:ext cx="4951511" cy="480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AS easy as 1, 2, 3</a:t>
            </a:r>
            <a:endParaRPr lang="en-US" sz="2400" b="1">
              <a:solidFill>
                <a:srgbClr val="002060"/>
              </a:solidFill>
              <a:latin typeface="Raleway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By adding a few lines of code, we can track simple user data to help analyze the Web App.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Seamlessly integrate an Admin Dashboard with open source </a:t>
            </a:r>
            <a:r>
              <a:rPr lang="en-US" sz="2400" b="1" err="1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Jetadmin</a:t>
            </a:r>
            <a:r>
              <a:rPr lang="en-US" sz="2400" b="1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So, clients don’t have to interface with the database. Keep database integrity while allowing for content management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319390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7CD3E1-586C-4083-9E7B-5F76DC1D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480" y="563274"/>
            <a:ext cx="4795101" cy="2551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CEEEA2-5FB5-4CB4-B0C3-B400053E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027" y="3512036"/>
            <a:ext cx="6293554" cy="313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3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FE89-86BE-4F07-A385-6B697297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40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FFE699"/>
                </a:solidFill>
                <a:latin typeface="Raleway" pitchFamily="2" charset="0"/>
              </a:rPr>
              <a:t>Admin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2EF46-3FF0-48CB-A84C-25A23A55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10" y="1540578"/>
            <a:ext cx="9980579" cy="502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24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F666-2F6B-45AB-9C75-47E31B0E6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885" y="124349"/>
            <a:ext cx="6159597" cy="1325563"/>
          </a:xfrm>
        </p:spPr>
        <p:txBody>
          <a:bodyPr/>
          <a:lstStyle/>
          <a:p>
            <a:r>
              <a:rPr lang="en-US" b="1">
                <a:solidFill>
                  <a:srgbClr val="FFE699"/>
                </a:solidFill>
                <a:latin typeface="Raleway" pitchFamily="2" charset="0"/>
              </a:rPr>
              <a:t>SNAPSHOTS/RULES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E9897-9E1E-44B7-B811-8CC40B182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4" y="1690688"/>
            <a:ext cx="4861474" cy="491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9C8B3-B6B2-4DC7-9BBD-0F0ECAEFB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827" y="2178050"/>
            <a:ext cx="6653719" cy="4314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A4D7BA-9CF3-45D8-8B71-F6EA48B01A0B}"/>
              </a:ext>
            </a:extLst>
          </p:cNvPr>
          <p:cNvSpPr txBox="1"/>
          <p:nvPr/>
        </p:nvSpPr>
        <p:spPr>
          <a:xfrm>
            <a:off x="5413885" y="1367522"/>
            <a:ext cx="654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Database rules preventing anyone else from editing in the admin dashboard or client frontend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495F9-8F7C-44BE-AD79-D9A6A12BA4BD}"/>
              </a:ext>
            </a:extLst>
          </p:cNvPr>
          <p:cNvSpPr txBox="1"/>
          <p:nvPr/>
        </p:nvSpPr>
        <p:spPr>
          <a:xfrm>
            <a:off x="221554" y="1044356"/>
            <a:ext cx="4102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Snapshot to collection, to retrieve the store data</a:t>
            </a:r>
          </a:p>
        </p:txBody>
      </p:sp>
    </p:spTree>
    <p:extLst>
      <p:ext uri="{BB962C8B-B14F-4D97-AF65-F5344CB8AC3E}">
        <p14:creationId xmlns:p14="http://schemas.microsoft.com/office/powerpoint/2010/main" val="329483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FD9A67-B1B2-423F-BE00-B6B0AAB0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549521"/>
            <a:ext cx="11993880" cy="6550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-2552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APPLICATION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2316480" y="692232"/>
            <a:ext cx="70104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latin typeface="Raleway" pitchFamily="2" charset="0"/>
              </a:rPr>
              <a:t>APP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aside Development and 2 more pages - Personal - Microsoft​ Edge 2021-05-23 15-00-56">
            <a:hlinkClick r:id="" action="ppaction://media"/>
            <a:extLst>
              <a:ext uri="{FF2B5EF4-FFF2-40B4-BE49-F238E27FC236}">
                <a16:creationId xmlns:a16="http://schemas.microsoft.com/office/drawing/2014/main" id="{952F4BBF-93DB-4CBE-869D-4DCEA20AB3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493"/>
          <a:stretch/>
        </p:blipFill>
        <p:spPr>
          <a:xfrm>
            <a:off x="0" y="999240"/>
            <a:ext cx="12192000" cy="57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BACKEND – NODE 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1848549"/>
            <a:ext cx="10515599" cy="4334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By leverage Node Js. We can create a backend that removes security keys away from the client and allows us to integrate features the client wants.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We used Heroku to host the Backend Server and have Node Js listen and deploy the frontend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Reusable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Light Weight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Customizable to needs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Reduces App size (Compression included via Webpack)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Loads the Service Workers for Downloadable and Mobile Versions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545996"/>
            <a:ext cx="7127449" cy="1446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0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CDC5BFB-F7EF-4168-95B8-37D07F67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8" y="2210409"/>
            <a:ext cx="5275072" cy="3487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CA25B08-C37B-4244-91F8-5331C18EF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74" y="241151"/>
            <a:ext cx="6904348" cy="4264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68" y="390015"/>
            <a:ext cx="4217039" cy="1325563"/>
          </a:xfrm>
        </p:spPr>
        <p:txBody>
          <a:bodyPr>
            <a:normAutofit fontScale="90000"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BACKEND CONT’D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243729" y="1715578"/>
            <a:ext cx="481151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2041744-B102-4564-A2E8-C165C2C89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239" y="4955124"/>
            <a:ext cx="7009423" cy="1771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293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400A-60AB-4887-B95C-260E6F75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E699"/>
                </a:solidFill>
                <a:latin typeface="Raleway" pitchFamily="2" charset="0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01187-AEF7-48E4-811C-E751E1B4BD1E}"/>
              </a:ext>
            </a:extLst>
          </p:cNvPr>
          <p:cNvSpPr txBox="1"/>
          <p:nvPr/>
        </p:nvSpPr>
        <p:spPr>
          <a:xfrm>
            <a:off x="586409" y="1464741"/>
            <a:ext cx="10767391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2">
              <a:lnSpc>
                <a:spcPct val="150000"/>
              </a:lnSpc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</a:p>
          <a:p>
            <a:pPr lvl="2">
              <a:lnSpc>
                <a:spcPct val="150000"/>
              </a:lnSpc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  <a:p>
            <a:pPr lvl="2">
              <a:lnSpc>
                <a:spcPct val="150000"/>
              </a:lnSpc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App Portfolio</a:t>
            </a:r>
          </a:p>
          <a:p>
            <a:pPr lvl="2">
              <a:lnSpc>
                <a:spcPct val="150000"/>
              </a:lnSpc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lvl="2">
              <a:lnSpc>
                <a:spcPct val="150000"/>
              </a:lnSpc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PWA Complainant</a:t>
            </a:r>
          </a:p>
          <a:p>
            <a:pPr lvl="2">
              <a:lnSpc>
                <a:spcPct val="150000"/>
              </a:lnSpc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What is Next</a:t>
            </a:r>
          </a:p>
          <a:p>
            <a:pPr lvl="2">
              <a:lnSpc>
                <a:spcPct val="150000"/>
              </a:lnSpc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108B2D-9CE0-4064-A57F-0E627B5DF670}"/>
              </a:ext>
            </a:extLst>
          </p:cNvPr>
          <p:cNvSpPr/>
          <p:nvPr/>
        </p:nvSpPr>
        <p:spPr>
          <a:xfrm>
            <a:off x="838200" y="14297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2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PWA COMPLIENT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1848549"/>
            <a:ext cx="10515599" cy="3205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We Want To Reduce the Cost of Development to Clients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Cross platform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Downloadable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Session Storage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Reduced development cost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Emphasis on Feature sets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696E929-8500-4C91-9198-33A9E86CD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294836"/>
              </p:ext>
            </p:extLst>
          </p:nvPr>
        </p:nvGraphicFramePr>
        <p:xfrm>
          <a:off x="5764164" y="3683523"/>
          <a:ext cx="5027107" cy="794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Packager Shell Object" showAsIcon="1" r:id="rId3" imgW="2773440" imgH="437400" progId="Package">
                  <p:embed/>
                </p:oleObj>
              </mc:Choice>
              <mc:Fallback>
                <p:oleObj name="Packager Shell Object" showAsIcon="1" r:id="rId3" imgW="2773440" imgH="43740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696E929-8500-4C91-9198-33A9E86CD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4164" y="3683523"/>
                        <a:ext cx="5027107" cy="794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48958E7-E6AE-4CE5-9C1A-D3A730FFCBB9}"/>
              </a:ext>
            </a:extLst>
          </p:cNvPr>
          <p:cNvCxnSpPr/>
          <p:nvPr/>
        </p:nvCxnSpPr>
        <p:spPr>
          <a:xfrm rot="5400000" flipH="1" flipV="1">
            <a:off x="5487343" y="4554089"/>
            <a:ext cx="1432875" cy="128016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4C1A1B-070B-4817-AF5B-419BF2EDC8A4}"/>
              </a:ext>
            </a:extLst>
          </p:cNvPr>
          <p:cNvSpPr txBox="1"/>
          <p:nvPr/>
        </p:nvSpPr>
        <p:spPr>
          <a:xfrm>
            <a:off x="4375922" y="5989539"/>
            <a:ext cx="2375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Check out our app report</a:t>
            </a:r>
          </a:p>
        </p:txBody>
      </p:sp>
    </p:spTree>
    <p:extLst>
      <p:ext uri="{BB962C8B-B14F-4D97-AF65-F5344CB8AC3E}">
        <p14:creationId xmlns:p14="http://schemas.microsoft.com/office/powerpoint/2010/main" val="120142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WHAT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1848549"/>
            <a:ext cx="10515599" cy="4559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We Want To Improve The Client And Their End User’s Experiences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Consolidate All APIs Under One URL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Use more containers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Distribute The App Better Using The Google Cloud.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Use O</a:t>
            </a:r>
            <a:r>
              <a:rPr lang="en-US" sz="20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 Better Security Metrics, Like Biometrics.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Further Cross Platform Capabilities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Continue </a:t>
            </a:r>
            <a:r>
              <a:rPr lang="en-US" sz="20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 Improve Customer And End User Satisfaction.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Improve caching states</a:t>
            </a:r>
            <a:endParaRPr lang="en-US" sz="2000"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D1D4-CE93-49F0-80B3-8DEA669B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97" y="2563576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>
                <a:solidFill>
                  <a:srgbClr val="FFE699"/>
                </a:solidFill>
                <a:latin typeface="Raleway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0506968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59CF01-3B14-481A-9776-D73ADD34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1469">
            <a:off x="7660868" y="-36667"/>
            <a:ext cx="3063309" cy="306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1" y="2302157"/>
            <a:ext cx="10515599" cy="40626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latin typeface="Arial"/>
                <a:cs typeface="Arial"/>
              </a:rPr>
              <a:t>SO, WHAT ARE WE TACKLING? 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/>
                <a:cs typeface="Arial"/>
              </a:rPr>
              <a:t>In Barbados we find that there is a lack of well-structured an optimized application and we want to get rid of that by making clean elegant multi-platform application 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/>
                <a:cs typeface="Arial"/>
              </a:rPr>
              <a:t>Many clients are fearful of complex implementations in which they cannot comprehend or follow themselves.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>
                <a:latin typeface="Arial"/>
                <a:cs typeface="Arial"/>
              </a:rPr>
              <a:t>Small business face the most hurdles in providing services to end users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>
                <a:latin typeface="Arial"/>
                <a:cs typeface="Arial"/>
              </a:rPr>
              <a:t>Shy away from perils of setting up backend.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>
                <a:latin typeface="Arial"/>
                <a:cs typeface="Arial"/>
              </a:rPr>
              <a:t>Many small businesses often lack individualistic backend and 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0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ght Bulb PNG Transparent Images | PNG All">
            <a:extLst>
              <a:ext uri="{FF2B5EF4-FFF2-40B4-BE49-F238E27FC236}">
                <a16:creationId xmlns:a16="http://schemas.microsoft.com/office/drawing/2014/main" id="{DB2CAC59-0994-43C6-B8DC-B58A5297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110" y="3163959"/>
            <a:ext cx="2308690" cy="24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750650" y="2174932"/>
            <a:ext cx="10603150" cy="446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What we are offering are single code-based application and resolving many issues due to high development cost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Content Management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Integrated payment systems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Looks and feels as fluid as a mobile version</a:t>
            </a:r>
            <a:endParaRPr lang="en-US" sz="2400"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Push notifications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Comprehensive Backend Features and services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8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5" y="0"/>
            <a:ext cx="53099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APP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2055813"/>
            <a:ext cx="5776610" cy="3069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>
                <a:latin typeface="Arial"/>
                <a:ea typeface="DengXian"/>
                <a:cs typeface="Arial"/>
              </a:rPr>
              <a:t>An Ecommerce App </a:t>
            </a:r>
            <a:endParaRPr lang="en-US" sz="2400" b="1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>
                <a:latin typeface="Arial"/>
                <a:ea typeface="DengXian"/>
                <a:cs typeface="Arial"/>
              </a:rPr>
              <a:t>o	Secure</a:t>
            </a:r>
          </a:p>
          <a:p>
            <a:pPr lvl="1">
              <a:lnSpc>
                <a:spcPct val="150000"/>
              </a:lnSpc>
            </a:pPr>
            <a:r>
              <a:rPr lang="en-US" sz="2400">
                <a:latin typeface="Arial"/>
                <a:ea typeface="DengXian"/>
                <a:cs typeface="Arial"/>
              </a:rPr>
              <a:t>o	Robust</a:t>
            </a:r>
          </a:p>
          <a:p>
            <a:pPr lvl="1">
              <a:lnSpc>
                <a:spcPct val="150000"/>
              </a:lnSpc>
            </a:pPr>
            <a:r>
              <a:rPr lang="en-US" sz="2400">
                <a:latin typeface="Arial"/>
                <a:ea typeface="DengXian"/>
                <a:cs typeface="Arial"/>
              </a:rPr>
              <a:t>o	Backend Services</a:t>
            </a:r>
          </a:p>
          <a:p>
            <a:pPr lvl="1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	Push Notifications</a:t>
            </a:r>
          </a:p>
          <a:p>
            <a:pPr>
              <a:lnSpc>
                <a:spcPct val="107000"/>
              </a:lnSpc>
            </a:pPr>
            <a:endParaRPr lang="en-US" sz="24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EAA26-FDB2-4047-A916-ADC7809860AC}"/>
              </a:ext>
            </a:extLst>
          </p:cNvPr>
          <p:cNvSpPr txBox="1"/>
          <p:nvPr/>
        </p:nvSpPr>
        <p:spPr>
          <a:xfrm>
            <a:off x="6882064" y="1411585"/>
            <a:ext cx="5309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The site is available on Web &amp; Mobile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094D768-EB08-47E9-ABE7-8B7A4C468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05" y="2315410"/>
            <a:ext cx="6553313" cy="393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5" y="0"/>
            <a:ext cx="53099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68049-E7ED-4E76-B3A2-9BE8EBA87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84" y="1120775"/>
            <a:ext cx="6181725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 fontScale="90000"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APP PORTFOLIO </a:t>
            </a:r>
            <a:br>
              <a:rPr lang="en-US" sz="5400" b="1">
                <a:solidFill>
                  <a:srgbClr val="FFE699"/>
                </a:solidFill>
                <a:latin typeface="Raleway" pitchFamily="2" charset="0"/>
              </a:rPr>
            </a:br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020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An Easy-to-use interface</a:t>
            </a: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Quick Access other pages</a:t>
            </a: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Mobile Friendly</a:t>
            </a: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Page caching</a:t>
            </a: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Real time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58251" y="1655679"/>
            <a:ext cx="5776610" cy="70018"/>
          </a:xfrm>
          <a:prstGeom prst="rect">
            <a:avLst/>
          </a:prstGeom>
          <a:solidFill>
            <a:srgbClr val="FFE69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E699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717B57B-AD2F-4B78-B3ED-71079A75CE3A}"/>
              </a:ext>
            </a:extLst>
          </p:cNvPr>
          <p:cNvSpPr/>
          <p:nvPr/>
        </p:nvSpPr>
        <p:spPr>
          <a:xfrm rot="20760634">
            <a:off x="5669067" y="4634143"/>
            <a:ext cx="4168111" cy="5465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91636B-852E-4E30-81A7-1E391F4AB98D}"/>
              </a:ext>
            </a:extLst>
          </p:cNvPr>
          <p:cNvSpPr/>
          <p:nvPr/>
        </p:nvSpPr>
        <p:spPr>
          <a:xfrm rot="19701225">
            <a:off x="4666103" y="2629747"/>
            <a:ext cx="2859791" cy="3634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8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FEATURES/TOOLS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1" y="1742142"/>
            <a:ext cx="10515599" cy="4640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We want our client's app to work for them and for their end users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Push Notifications</a:t>
            </a:r>
          </a:p>
          <a:p>
            <a:pPr lvl="1"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Node Server</a:t>
            </a:r>
          </a:p>
          <a:p>
            <a:pPr lvl="1"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Heroku Deployment </a:t>
            </a:r>
          </a:p>
          <a:p>
            <a:pPr lvl="1"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Email JS</a:t>
            </a:r>
          </a:p>
          <a:p>
            <a:pPr lvl="1"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Stripe API</a:t>
            </a:r>
          </a:p>
          <a:p>
            <a:pPr lvl="1"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</a:p>
          <a:p>
            <a:pPr lvl="1"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Google Analytics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530432"/>
            <a:ext cx="6653463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nesignal [ Download - Logo - icon ] png svg">
            <a:extLst>
              <a:ext uri="{FF2B5EF4-FFF2-40B4-BE49-F238E27FC236}">
                <a16:creationId xmlns:a16="http://schemas.microsoft.com/office/drawing/2014/main" id="{9D30DE7E-841C-455C-BEBA-F3DBB61DB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760" y="2134963"/>
            <a:ext cx="1153026" cy="1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Node Js Icon of Flat style - Available in SVG, PNG, EPS, AI &amp; Icon  fonts">
            <a:extLst>
              <a:ext uri="{FF2B5EF4-FFF2-40B4-BE49-F238E27FC236}">
                <a16:creationId xmlns:a16="http://schemas.microsoft.com/office/drawing/2014/main" id="{07815588-6695-420D-BB87-7746A8C9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715" y="5201507"/>
            <a:ext cx="1482892" cy="148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roku - Free social media icons">
            <a:extLst>
              <a:ext uri="{FF2B5EF4-FFF2-40B4-BE49-F238E27FC236}">
                <a16:creationId xmlns:a16="http://schemas.microsoft.com/office/drawing/2014/main" id="{0EA21500-FDA8-41CF-AC6C-FA2F1EF8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660" y="451346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42E4D69-09BD-42A8-BF8A-CC31FDD2C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632" y="2354554"/>
            <a:ext cx="1783256" cy="1946574"/>
          </a:xfrm>
          <a:prstGeom prst="rect">
            <a:avLst/>
          </a:prstGeom>
        </p:spPr>
      </p:pic>
      <p:pic>
        <p:nvPicPr>
          <p:cNvPr id="1032" name="Picture 8" descr="Free Stripe Logo Icon of Flat style - Available in SVG, PNG, EPS, AI &amp; Icon  fonts">
            <a:extLst>
              <a:ext uri="{FF2B5EF4-FFF2-40B4-BE49-F238E27FC236}">
                <a16:creationId xmlns:a16="http://schemas.microsoft.com/office/drawing/2014/main" id="{B0567ED5-86C7-4EDF-8E6D-56B241721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09" y="28431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rebase, google icon - Free download on Iconfinder">
            <a:extLst>
              <a:ext uri="{FF2B5EF4-FFF2-40B4-BE49-F238E27FC236}">
                <a16:creationId xmlns:a16="http://schemas.microsoft.com/office/drawing/2014/main" id="{9E9A4D8D-FD21-47B2-8204-7BB4E3D8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420" y="4168799"/>
            <a:ext cx="1783256" cy="17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sign development facebook framework mobile react icon - Designers Toolbox  Ver 20">
            <a:extLst>
              <a:ext uri="{FF2B5EF4-FFF2-40B4-BE49-F238E27FC236}">
                <a16:creationId xmlns:a16="http://schemas.microsoft.com/office/drawing/2014/main" id="{F00C5774-4A0F-47EA-905C-75C2CAD8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13" y="3483338"/>
            <a:ext cx="1566272" cy="156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89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410623" y="-40524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8AA0C6D4-5112-4595-B60A-ED6ACECF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78" y="2096337"/>
            <a:ext cx="6918158" cy="4150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6" y="340446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69141" y="1560983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0" y="1666009"/>
            <a:ext cx="6515306" cy="487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PUSH NOTIFCATIONS- 01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One Signal and Firebase Cloud Messaging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>
              <a:effectLst/>
              <a:latin typeface="Raleway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 leverage the use of </a:t>
            </a:r>
            <a:r>
              <a:rPr lang="en-US" sz="2000" b="1">
                <a:solidFill>
                  <a:srgbClr val="7030A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Signal </a:t>
            </a:r>
            <a:r>
              <a:rPr lang="en-US" sz="200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 enable the client to send notifications to the end users</a:t>
            </a:r>
            <a:endParaRPr lang="en-US" sz="20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It allows for In App notifications. Great for greeting newcomers to the app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Traditional push notifications are great for reminding customers of any thing relevant about the app for the user account. i.e., empty cart or inactivity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Increasing app engagement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6A0A8D-EFDA-4DFD-8DB6-FFCF7A5F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923" y="239612"/>
            <a:ext cx="4505334" cy="1835055"/>
          </a:xfrm>
          <a:prstGeom prst="rect">
            <a:avLst/>
          </a:prstGeom>
        </p:spPr>
      </p:pic>
      <p:pic>
        <p:nvPicPr>
          <p:cNvPr id="8" name="Picture 2" descr="Onesignal [ Download - Logo - icon ] png svg">
            <a:extLst>
              <a:ext uri="{FF2B5EF4-FFF2-40B4-BE49-F238E27FC236}">
                <a16:creationId xmlns:a16="http://schemas.microsoft.com/office/drawing/2014/main" id="{FD0BB842-4963-440D-9863-D08F308C2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68" y="236230"/>
            <a:ext cx="1153026" cy="1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80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EMAIL HANDINGLING - 03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Taking Advantage Of The JavaScript Language We Used </a:t>
            </a:r>
            <a:r>
              <a:rPr lang="en-US" sz="2400" b="1" i="1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EMAIL JS </a:t>
            </a:r>
            <a:r>
              <a:rPr lang="en-US" sz="2400" b="1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To Handle The Emailing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Allow the client to send emails to subscribed end users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Sort emails by tags and so much more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Quickly send emails from client to end users from anywhere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AAA8973-5780-4F4A-BA67-BAD776452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76" y="200108"/>
            <a:ext cx="3066962" cy="665789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5AC78C4-928A-4DE0-B283-D5749648D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3" y="3429000"/>
            <a:ext cx="1783256" cy="194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2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AGENDA</vt:lpstr>
      <vt:lpstr>PROBLEM</vt:lpstr>
      <vt:lpstr>SOLUTION</vt:lpstr>
      <vt:lpstr>APP PORTFOLIO</vt:lpstr>
      <vt:lpstr>APP PORTFOLIO  CONT’D</vt:lpstr>
      <vt:lpstr>FEATURES/TOOLS</vt:lpstr>
      <vt:lpstr>CONT’D</vt:lpstr>
      <vt:lpstr>CONT’D</vt:lpstr>
      <vt:lpstr>EMAIL JS ON THE WEB</vt:lpstr>
      <vt:lpstr>CONT’D</vt:lpstr>
      <vt:lpstr>CONT’D</vt:lpstr>
      <vt:lpstr>Cont’d</vt:lpstr>
      <vt:lpstr>Admin Dashboard</vt:lpstr>
      <vt:lpstr>SNAPSHOTS/RULES</vt:lpstr>
      <vt:lpstr>APPLICATION DEMO</vt:lpstr>
      <vt:lpstr>APP DEMO</vt:lpstr>
      <vt:lpstr>BACKEND – NODE JS</vt:lpstr>
      <vt:lpstr>BACKEND CONT’D</vt:lpstr>
      <vt:lpstr>PWA COMPLIENT</vt:lpstr>
      <vt:lpstr>WHAT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Brathwaite</dc:creator>
  <cp:revision>1</cp:revision>
  <dcterms:created xsi:type="dcterms:W3CDTF">2021-05-23T13:51:53Z</dcterms:created>
  <dcterms:modified xsi:type="dcterms:W3CDTF">2021-05-28T11:21:37Z</dcterms:modified>
</cp:coreProperties>
</file>